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Ex2.xml" ContentType="application/vnd.ms-office.chartex+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Ex3.xml" ContentType="application/vnd.ms-office.chartex+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4"/>
  </p:sldMasterIdLst>
  <p:notesMasterIdLst>
    <p:notesMasterId r:id="rId33"/>
  </p:notesMasterIdLst>
  <p:sldIdLst>
    <p:sldId id="256" r:id="rId5"/>
    <p:sldId id="288" r:id="rId6"/>
    <p:sldId id="269" r:id="rId7"/>
    <p:sldId id="281" r:id="rId8"/>
    <p:sldId id="280" r:id="rId9"/>
    <p:sldId id="290" r:id="rId10"/>
    <p:sldId id="273" r:id="rId11"/>
    <p:sldId id="260" r:id="rId12"/>
    <p:sldId id="276" r:id="rId13"/>
    <p:sldId id="275" r:id="rId14"/>
    <p:sldId id="274" r:id="rId15"/>
    <p:sldId id="278" r:id="rId16"/>
    <p:sldId id="277" r:id="rId17"/>
    <p:sldId id="261" r:id="rId18"/>
    <p:sldId id="262" r:id="rId19"/>
    <p:sldId id="279" r:id="rId20"/>
    <p:sldId id="263" r:id="rId21"/>
    <p:sldId id="264" r:id="rId22"/>
    <p:sldId id="282" r:id="rId23"/>
    <p:sldId id="265" r:id="rId24"/>
    <p:sldId id="271" r:id="rId25"/>
    <p:sldId id="284" r:id="rId26"/>
    <p:sldId id="289" r:id="rId27"/>
    <p:sldId id="285" r:id="rId28"/>
    <p:sldId id="286" r:id="rId29"/>
    <p:sldId id="287" r:id="rId30"/>
    <p:sldId id="291" r:id="rId31"/>
    <p:sldId id="283" r:id="rId3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mi rich - secondary TEACHER" initials="Sr-sT" lastIdx="1" clrIdx="0">
    <p:extLst>
      <p:ext uri="{19B8F6BF-5375-455C-9EA6-DF929625EA0E}">
        <p15:presenceInfo xmlns:p15="http://schemas.microsoft.com/office/powerpoint/2012/main" userId="S-1-5-21-968702441-629029617-1853977503-331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C9C676-741E-6694-D354-1524BADFA4BB}" v="47" dt="2023-09-10T07:00:33.877"/>
    <p1510:client id="{B991F506-E222-4864-BF02-2E20698135C6}" v="13" dt="2018-04-24T10:24:40.0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98208" autoAdjust="0"/>
  </p:normalViewPr>
  <p:slideViewPr>
    <p:cSldViewPr snapToGrid="0">
      <p:cViewPr varScale="1">
        <p:scale>
          <a:sx n="110" d="100"/>
          <a:sy n="110" d="100"/>
        </p:scale>
        <p:origin x="11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YDSA Berit (UCC-Teacher)" userId="S::rydsabe@teacher.eursc.eu::6005b697-30b1-4cd1-a774-1e7534b0170d" providerId="AD" clId="Web-{A1C9C676-741E-6694-D354-1524BADFA4BB}"/>
    <pc:docChg chg="modSld">
      <pc:chgData name="RYDSA Berit (UCC-Teacher)" userId="S::rydsabe@teacher.eursc.eu::6005b697-30b1-4cd1-a774-1e7534b0170d" providerId="AD" clId="Web-{A1C9C676-741E-6694-D354-1524BADFA4BB}" dt="2023-09-10T07:00:33.596" v="42" actId="20577"/>
      <pc:docMkLst>
        <pc:docMk/>
      </pc:docMkLst>
      <pc:sldChg chg="modSp">
        <pc:chgData name="RYDSA Berit (UCC-Teacher)" userId="S::rydsabe@teacher.eursc.eu::6005b697-30b1-4cd1-a774-1e7534b0170d" providerId="AD" clId="Web-{A1C9C676-741E-6694-D354-1524BADFA4BB}" dt="2023-09-10T06:55:50.993" v="2" actId="20577"/>
        <pc:sldMkLst>
          <pc:docMk/>
          <pc:sldMk cId="2202958493" sldId="280"/>
        </pc:sldMkLst>
        <pc:spChg chg="mod">
          <ac:chgData name="RYDSA Berit (UCC-Teacher)" userId="S::rydsabe@teacher.eursc.eu::6005b697-30b1-4cd1-a774-1e7534b0170d" providerId="AD" clId="Web-{A1C9C676-741E-6694-D354-1524BADFA4BB}" dt="2023-09-10T06:55:50.993" v="2" actId="20577"/>
          <ac:spMkLst>
            <pc:docMk/>
            <pc:sldMk cId="2202958493" sldId="280"/>
            <ac:spMk id="5" creationId="{57A504CD-8DB4-4685-8F39-C61A5E374BB8}"/>
          </ac:spMkLst>
        </pc:spChg>
      </pc:sldChg>
      <pc:sldChg chg="modSp">
        <pc:chgData name="RYDSA Berit (UCC-Teacher)" userId="S::rydsabe@teacher.eursc.eu::6005b697-30b1-4cd1-a774-1e7534b0170d" providerId="AD" clId="Web-{A1C9C676-741E-6694-D354-1524BADFA4BB}" dt="2023-09-10T07:00:33.596" v="42" actId="20577"/>
        <pc:sldMkLst>
          <pc:docMk/>
          <pc:sldMk cId="1083144066" sldId="287"/>
        </pc:sldMkLst>
        <pc:spChg chg="mod">
          <ac:chgData name="RYDSA Berit (UCC-Teacher)" userId="S::rydsabe@teacher.eursc.eu::6005b697-30b1-4cd1-a774-1e7534b0170d" providerId="AD" clId="Web-{A1C9C676-741E-6694-D354-1524BADFA4BB}" dt="2023-09-10T07:00:33.596" v="42" actId="20577"/>
          <ac:spMkLst>
            <pc:docMk/>
            <pc:sldMk cId="1083144066" sldId="287"/>
            <ac:spMk id="2" creationId="{C79A9C77-AA76-4138-AAD9-87794BA029D2}"/>
          </ac:spMkLst>
        </pc:spChg>
        <pc:spChg chg="mod">
          <ac:chgData name="RYDSA Berit (UCC-Teacher)" userId="S::rydsabe@teacher.eursc.eu::6005b697-30b1-4cd1-a774-1e7534b0170d" providerId="AD" clId="Web-{A1C9C676-741E-6694-D354-1524BADFA4BB}" dt="2023-09-10T06:57:39.371" v="26" actId="20577"/>
          <ac:spMkLst>
            <pc:docMk/>
            <pc:sldMk cId="1083144066" sldId="287"/>
            <ac:spMk id="5" creationId="{57A504CD-8DB4-4685-8F39-C61A5E374BB8}"/>
          </ac:spMkLst>
        </pc:spChg>
      </pc:sldChg>
      <pc:sldChg chg="modSp">
        <pc:chgData name="RYDSA Berit (UCC-Teacher)" userId="S::rydsabe@teacher.eursc.eu::6005b697-30b1-4cd1-a774-1e7534b0170d" providerId="AD" clId="Web-{A1C9C676-741E-6694-D354-1524BADFA4BB}" dt="2023-09-10T06:55:34.399" v="0" actId="20577"/>
        <pc:sldMkLst>
          <pc:docMk/>
          <pc:sldMk cId="3625308193" sldId="288"/>
        </pc:sldMkLst>
        <pc:spChg chg="mod">
          <ac:chgData name="RYDSA Berit (UCC-Teacher)" userId="S::rydsabe@teacher.eursc.eu::6005b697-30b1-4cd1-a774-1e7534b0170d" providerId="AD" clId="Web-{A1C9C676-741E-6694-D354-1524BADFA4BB}" dt="2023-09-10T06:55:34.399" v="0" actId="20577"/>
          <ac:spMkLst>
            <pc:docMk/>
            <pc:sldMk cId="3625308193" sldId="288"/>
            <ac:spMk id="2" creationId="{1FC8986F-C2CA-47D7-8ADC-1107849DCEA3}"/>
          </ac:spMkLst>
        </pc:spChg>
      </pc:sldChg>
      <pc:sldChg chg="modSp">
        <pc:chgData name="RYDSA Berit (UCC-Teacher)" userId="S::rydsabe@teacher.eursc.eu::6005b697-30b1-4cd1-a774-1e7534b0170d" providerId="AD" clId="Web-{A1C9C676-741E-6694-D354-1524BADFA4BB}" dt="2023-09-10T06:56:59.480" v="24" actId="20577"/>
        <pc:sldMkLst>
          <pc:docMk/>
          <pc:sldMk cId="0" sldId="290"/>
        </pc:sldMkLst>
        <pc:spChg chg="mod">
          <ac:chgData name="RYDSA Berit (UCC-Teacher)" userId="S::rydsabe@teacher.eursc.eu::6005b697-30b1-4cd1-a774-1e7534b0170d" providerId="AD" clId="Web-{A1C9C676-741E-6694-D354-1524BADFA4BB}" dt="2023-09-10T06:56:59.480" v="24" actId="20577"/>
          <ac:spMkLst>
            <pc:docMk/>
            <pc:sldMk cId="0" sldId="290"/>
            <ac:spMk id="3" creationId="{00000000-0000-0000-0000-000000000000}"/>
          </ac:spMkLst>
        </pc:spChg>
      </pc:sldChg>
    </pc:docChg>
  </pc:docChgLst>
</pc:chgInfo>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xlsx"/></Relationships>
</file>

<file path=ppt/charts/_rels/chartEx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Microsoft_Excel_Worksheet1.xlsx"/></Relationships>
</file>

<file path=ppt/charts/_rels/chartEx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Microsoft_Excel_Worksheet2.xlsx"/></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Sheet1!$A$2:$A$5</cx:f>
        <cx:lvl ptCount="4">
          <cx:pt idx="0">C</cx:pt>
          <cx:pt idx="1">E</cx:pt>
        </cx:lvl>
      </cx:strDim>
      <cx:numDim type="size">
        <cx:f>Sheet1!$B$2:$B$5</cx:f>
        <cx:lvl ptCount="4" formatCode="General">
          <cx:pt idx="0">5</cx:pt>
          <cx:pt idx="1">3.5</cx:pt>
        </cx:lvl>
      </cx:numDim>
    </cx:data>
  </cx:chartData>
  <cx:chart>
    <cx:title pos="t" align="ctr" overlay="0">
      <cx:tx>
        <cx:txData>
          <cx:v/>
        </cx:txData>
      </cx:tx>
      <cx:txPr>
        <a:bodyPr rot="0" spcFirstLastPara="1" vertOverflow="ellipsis" vert="horz" wrap="square" lIns="38100" tIns="19050" rIns="38100" bIns="19050" anchor="ctr" anchorCtr="1" compatLnSpc="0"/>
        <a:lstStyle/>
        <a:p>
          <a:pPr algn="ctr" rtl="0">
            <a:defRPr sz="1862" b="0" i="0" u="none" strike="noStrike" kern="1200" spc="0" baseline="0">
              <a:solidFill>
                <a:srgbClr val="000000">
                  <a:lumMod val="65000"/>
                  <a:lumOff val="35000"/>
                </a:srgbClr>
              </a:solidFill>
              <a:latin typeface="+mn-lt"/>
              <a:ea typeface="+mn-ea"/>
              <a:cs typeface="+mn-cs"/>
            </a:defRPr>
          </a:pPr>
          <a:endParaRPr kumimoji="0" lang="en-US" sz="1862" b="0" i="0" u="none" strike="noStrike" kern="1200" cap="none" spc="0" normalizeH="0" baseline="0" noProof="0" dirty="0">
            <a:ln>
              <a:noFill/>
            </a:ln>
            <a:solidFill>
              <a:srgbClr val="000000">
                <a:lumMod val="65000"/>
                <a:lumOff val="35000"/>
              </a:srgbClr>
            </a:solidFill>
            <a:effectLst/>
            <a:uLnTx/>
            <a:uFillTx/>
            <a:latin typeface="Arial"/>
          </a:endParaRPr>
        </a:p>
      </cx:txPr>
    </cx:title>
    <cx:plotArea>
      <cx:plotAreaRegion>
        <cx:series layoutId="sunburst" uniqueId="{C674E267-7CD3-4534-A86E-8AE08A49F8F6}">
          <cx:tx>
            <cx:txData>
              <cx:f>Sheet1!$B$1</cx:f>
              <cx:v>Sales</cx:v>
            </cx:txData>
          </cx:tx>
          <cx:dataId val="0"/>
        </cx:series>
      </cx:plotAreaRegion>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Sheet1!$A$2:$A$5</cx:f>
        <cx:lvl ptCount="4">
          <cx:pt idx="0">C</cx:pt>
        </cx:lvl>
      </cx:strDim>
      <cx:numDim type="size">
        <cx:f>Sheet1!$B$2:$B$5</cx:f>
        <cx:lvl ptCount="4" formatCode="General">
          <cx:pt idx="0">5</cx:pt>
        </cx:lvl>
      </cx:numDim>
    </cx:data>
  </cx:chartData>
  <cx:chart>
    <cx:title pos="t" align="ctr" overlay="0">
      <cx:tx>
        <cx:txData>
          <cx:v/>
        </cx:txData>
      </cx:tx>
      <cx:txPr>
        <a:bodyPr rot="0" spcFirstLastPara="1" vertOverflow="ellipsis" vert="horz" wrap="square" lIns="38100" tIns="19050" rIns="38100" bIns="19050" anchor="ctr" anchorCtr="1" compatLnSpc="0"/>
        <a:lstStyle/>
        <a:p>
          <a:pPr algn="ctr" rtl="0">
            <a:defRPr sz="1862" b="0" i="0" u="none" strike="noStrike" kern="1200" spc="0" baseline="0">
              <a:solidFill>
                <a:srgbClr val="000000">
                  <a:lumMod val="65000"/>
                  <a:lumOff val="35000"/>
                </a:srgbClr>
              </a:solidFill>
              <a:latin typeface="+mn-lt"/>
              <a:ea typeface="+mn-ea"/>
              <a:cs typeface="+mn-cs"/>
            </a:defRPr>
          </a:pPr>
          <a:endParaRPr kumimoji="0" lang="en-US" sz="1862" b="0" i="0" u="none" strike="noStrike" kern="1200" cap="none" spc="0" normalizeH="0" baseline="0" noProof="0" dirty="0">
            <a:ln>
              <a:noFill/>
            </a:ln>
            <a:solidFill>
              <a:srgbClr val="000000">
                <a:lumMod val="65000"/>
                <a:lumOff val="35000"/>
              </a:srgbClr>
            </a:solidFill>
            <a:effectLst/>
            <a:uLnTx/>
            <a:uFillTx/>
            <a:latin typeface="Arial"/>
          </a:endParaRPr>
        </a:p>
      </cx:txPr>
    </cx:title>
    <cx:plotArea>
      <cx:plotAreaRegion>
        <cx:series layoutId="sunburst" uniqueId="{C674E267-7CD3-4534-A86E-8AE08A49F8F6}">
          <cx:tx>
            <cx:txData>
              <cx:f>Sheet1!$B$1</cx:f>
              <cx:v>Sales</cx:v>
            </cx:txData>
          </cx:tx>
          <cx:dataId val="0"/>
        </cx:series>
      </cx:plotAreaRegion>
    </cx:plotArea>
    <cx:legend pos="b" align="ctr" overlay="0">
      <cx:txPr>
        <a:bodyPr spcFirstLastPara="1" vertOverflow="ellipsis" horzOverflow="overflow" wrap="square" lIns="0" tIns="0" rIns="0" bIns="0" anchor="ctr" anchorCtr="1"/>
        <a:lstStyle/>
        <a:p>
          <a:pPr algn="ctr" rtl="0">
            <a:defRPr sz="1800"/>
          </a:pPr>
          <a:endParaRPr lang="en-US" sz="1800" b="0" i="0" u="none" strike="noStrike" kern="1200" baseline="0">
            <a:solidFill>
              <a:srgbClr val="000000">
                <a:lumMod val="65000"/>
                <a:lumOff val="35000"/>
              </a:srgbClr>
            </a:solidFill>
            <a:latin typeface="Arial"/>
          </a:endParaRPr>
        </a:p>
      </cx:txPr>
    </cx:legend>
  </cx:chart>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Sheet1!$A$2:$A$5</cx:f>
        <cx:lvl ptCount="4">
          <cx:pt idx="0">A</cx:pt>
          <cx:pt idx="1">B</cx:pt>
        </cx:lvl>
      </cx:strDim>
      <cx:numDim type="size">
        <cx:f>Sheet1!$B$2:$B$5</cx:f>
        <cx:lvl ptCount="4" formatCode="General">
          <cx:pt idx="0">2</cx:pt>
          <cx:pt idx="1">3</cx:pt>
        </cx:lvl>
      </cx:numDim>
    </cx:data>
  </cx:chartData>
  <cx:chart>
    <cx:title pos="t" align="ctr" overlay="0">
      <cx:tx>
        <cx:txData>
          <cx:v/>
        </cx:txData>
      </cx:tx>
      <cx:txPr>
        <a:bodyPr rot="0" spcFirstLastPara="1" vertOverflow="ellipsis" vert="horz" wrap="square" lIns="38100" tIns="19050" rIns="38100" bIns="19050" anchor="ctr" anchorCtr="1" compatLnSpc="0"/>
        <a:lstStyle/>
        <a:p>
          <a:pPr algn="ctr" rtl="0">
            <a:defRPr sz="1862" b="0" i="0" u="none" strike="noStrike" kern="1200" spc="0" baseline="0">
              <a:solidFill>
                <a:srgbClr val="000000">
                  <a:lumMod val="65000"/>
                  <a:lumOff val="35000"/>
                </a:srgbClr>
              </a:solidFill>
              <a:latin typeface="+mn-lt"/>
              <a:ea typeface="+mn-ea"/>
              <a:cs typeface="+mn-cs"/>
            </a:defRPr>
          </a:pPr>
          <a:endParaRPr kumimoji="0" lang="en-US" sz="1862" b="0" i="0" u="none" strike="noStrike" kern="1200" cap="none" spc="0" normalizeH="0" baseline="0" noProof="0" dirty="0">
            <a:ln>
              <a:noFill/>
            </a:ln>
            <a:solidFill>
              <a:srgbClr val="000000">
                <a:lumMod val="65000"/>
                <a:lumOff val="35000"/>
              </a:srgbClr>
            </a:solidFill>
            <a:effectLst/>
            <a:uLnTx/>
            <a:uFillTx/>
            <a:latin typeface="Arial"/>
          </a:endParaRPr>
        </a:p>
      </cx:txPr>
    </cx:title>
    <cx:plotArea>
      <cx:plotAreaRegion>
        <cx:series layoutId="sunburst" uniqueId="{C674E267-7CD3-4534-A86E-8AE08A49F8F6}">
          <cx:tx>
            <cx:txData>
              <cx:f>Sheet1!$B$1</cx:f>
              <cx:v>Sales</cx:v>
            </cx:txData>
          </cx:tx>
          <cx:dataPt idx="0">
            <cx:spPr>
              <a:solidFill>
                <a:srgbClr val="E29F1D">
                  <a:lumMod val="75000"/>
                </a:srgbClr>
              </a:solidFill>
            </cx:spPr>
          </cx:dataPt>
          <cx:dataPt idx="1">
            <cx:spPr>
              <a:solidFill>
                <a:srgbClr val="1D6FB2">
                  <a:lumMod val="60000"/>
                  <a:lumOff val="40000"/>
                </a:srgbClr>
              </a:solidFill>
            </cx:spPr>
          </cx:dataPt>
          <cx:dataId val="0"/>
        </cx:series>
      </cx:plotAreaRegion>
    </cx:plotArea>
    <cx:legend pos="b" align="ctr" overlay="0">
      <cx:txPr>
        <a:bodyPr spcFirstLastPara="1" vertOverflow="ellipsis" horzOverflow="overflow" wrap="square" lIns="0" tIns="0" rIns="0" bIns="0" anchor="ctr" anchorCtr="1"/>
        <a:lstStyle/>
        <a:p>
          <a:pPr algn="ctr" rtl="0">
            <a:defRPr sz="1800"/>
          </a:pPr>
          <a:endParaRPr lang="en-US" sz="1800" b="0" i="0" u="none" strike="noStrike" kern="1200" baseline="0">
            <a:solidFill>
              <a:srgbClr val="000000">
                <a:lumMod val="65000"/>
                <a:lumOff val="35000"/>
              </a:srgbClr>
            </a:solidFill>
            <a:latin typeface="Arial"/>
          </a:endParaRPr>
        </a:p>
      </cx:txPr>
    </cx:legend>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F69C21-BB5D-4529-80FA-3AB02863DF72}" type="doc">
      <dgm:prSet loTypeId="urn:microsoft.com/office/officeart/2005/8/layout/chevron2" loCatId="process" qsTypeId="urn:microsoft.com/office/officeart/2005/8/quickstyle/simple1" qsCatId="simple" csTypeId="urn:microsoft.com/office/officeart/2005/8/colors/accent3_1" csCatId="accent3" phldr="1"/>
      <dgm:spPr/>
      <dgm:t>
        <a:bodyPr/>
        <a:lstStyle/>
        <a:p>
          <a:endParaRPr lang="fr-BE"/>
        </a:p>
      </dgm:t>
    </dgm:pt>
    <dgm:pt modelId="{7D50C6EB-9D7A-480A-8A9A-0E0FEDEB820D}">
      <dgm:prSet phldrT="[Texte]"/>
      <dgm:spPr/>
      <dgm:t>
        <a:bodyPr/>
        <a:lstStyle/>
        <a:p>
          <a:r>
            <a:rPr lang="fr-BE" dirty="0"/>
            <a:t>A</a:t>
          </a:r>
        </a:p>
      </dgm:t>
    </dgm:pt>
    <dgm:pt modelId="{FFB7A10B-7B0C-46F7-B937-9020C58308F3}" type="parTrans" cxnId="{5B760934-970B-499E-9612-A61DF73CE27A}">
      <dgm:prSet/>
      <dgm:spPr/>
      <dgm:t>
        <a:bodyPr/>
        <a:lstStyle/>
        <a:p>
          <a:endParaRPr lang="fr-BE"/>
        </a:p>
      </dgm:t>
    </dgm:pt>
    <dgm:pt modelId="{D5CB9E26-84E9-4118-B5DE-82E5557FF369}" type="sibTrans" cxnId="{5B760934-970B-499E-9612-A61DF73CE27A}">
      <dgm:prSet/>
      <dgm:spPr/>
      <dgm:t>
        <a:bodyPr/>
        <a:lstStyle/>
        <a:p>
          <a:endParaRPr lang="fr-BE"/>
        </a:p>
      </dgm:t>
    </dgm:pt>
    <dgm:pt modelId="{55C735D4-A732-4486-812B-000ADE043CC9}">
      <dgm:prSet phldrT="[Texte]"/>
      <dgm:spPr/>
      <dgm:t>
        <a:bodyPr/>
        <a:lstStyle/>
        <a:p>
          <a:r>
            <a:rPr lang="fr-BE" dirty="0"/>
            <a:t>A  test and class </a:t>
          </a:r>
          <a:r>
            <a:rPr lang="fr-BE" dirty="0" err="1"/>
            <a:t>work</a:t>
          </a:r>
          <a:r>
            <a:rPr lang="fr-BE" dirty="0"/>
            <a:t> </a:t>
          </a:r>
          <a:endParaRPr lang="fr-BE" b="1" u="sng" dirty="0"/>
        </a:p>
      </dgm:t>
    </dgm:pt>
    <dgm:pt modelId="{4D791EA4-4E9B-46FA-8012-3B1E247FC033}" type="parTrans" cxnId="{16D81348-E84C-4B14-9205-1AA088D28FED}">
      <dgm:prSet/>
      <dgm:spPr/>
      <dgm:t>
        <a:bodyPr/>
        <a:lstStyle/>
        <a:p>
          <a:endParaRPr lang="fr-BE"/>
        </a:p>
      </dgm:t>
    </dgm:pt>
    <dgm:pt modelId="{DB82E11F-9B54-4EEF-B87A-821F67BA3982}" type="sibTrans" cxnId="{16D81348-E84C-4B14-9205-1AA088D28FED}">
      <dgm:prSet/>
      <dgm:spPr/>
      <dgm:t>
        <a:bodyPr/>
        <a:lstStyle/>
        <a:p>
          <a:endParaRPr lang="fr-BE"/>
        </a:p>
      </dgm:t>
    </dgm:pt>
    <dgm:pt modelId="{79887140-201B-4F37-81DD-1280D845882E}">
      <dgm:prSet phldrT="[Texte]"/>
      <dgm:spPr/>
      <dgm:t>
        <a:bodyPr/>
        <a:lstStyle/>
        <a:p>
          <a:r>
            <a:rPr lang="fr-BE" dirty="0"/>
            <a:t>20 %</a:t>
          </a:r>
        </a:p>
      </dgm:t>
    </dgm:pt>
    <dgm:pt modelId="{0FEAE8EC-5F23-43DD-BBF5-1AED4CDA24EC}" type="parTrans" cxnId="{B41578FE-4C0F-44F3-9363-E0B6BBEE3067}">
      <dgm:prSet/>
      <dgm:spPr/>
      <dgm:t>
        <a:bodyPr/>
        <a:lstStyle/>
        <a:p>
          <a:endParaRPr lang="fr-BE"/>
        </a:p>
      </dgm:t>
    </dgm:pt>
    <dgm:pt modelId="{62AA261D-4043-4489-8600-7B1EE1D2AFC8}" type="sibTrans" cxnId="{B41578FE-4C0F-44F3-9363-E0B6BBEE3067}">
      <dgm:prSet/>
      <dgm:spPr/>
      <dgm:t>
        <a:bodyPr/>
        <a:lstStyle/>
        <a:p>
          <a:endParaRPr lang="fr-BE"/>
        </a:p>
      </dgm:t>
    </dgm:pt>
    <dgm:pt modelId="{5C16AA9B-6C98-40B6-BE13-DDFB2FA9B79B}">
      <dgm:prSet phldrT="[Texte]"/>
      <dgm:spPr/>
      <dgm:t>
        <a:bodyPr/>
        <a:lstStyle/>
        <a:p>
          <a:r>
            <a:rPr lang="fr-BE" dirty="0"/>
            <a:t>B</a:t>
          </a:r>
        </a:p>
      </dgm:t>
    </dgm:pt>
    <dgm:pt modelId="{3EEF7589-1731-4F7D-82C6-AC2FF5124884}" type="parTrans" cxnId="{D3FD2525-F625-4FF9-8540-A3EFC2EC9C82}">
      <dgm:prSet/>
      <dgm:spPr/>
      <dgm:t>
        <a:bodyPr/>
        <a:lstStyle/>
        <a:p>
          <a:endParaRPr lang="fr-BE"/>
        </a:p>
      </dgm:t>
    </dgm:pt>
    <dgm:pt modelId="{845262A5-75E9-44CA-BEF8-F603C9991FD6}" type="sibTrans" cxnId="{D3FD2525-F625-4FF9-8540-A3EFC2EC9C82}">
      <dgm:prSet/>
      <dgm:spPr/>
      <dgm:t>
        <a:bodyPr/>
        <a:lstStyle/>
        <a:p>
          <a:endParaRPr lang="fr-BE"/>
        </a:p>
      </dgm:t>
    </dgm:pt>
    <dgm:pt modelId="{4960775A-AAFD-426F-ADAA-A141E111E30F}">
      <dgm:prSet phldrT="[Texte]"/>
      <dgm:spPr/>
      <dgm:t>
        <a:bodyPr/>
        <a:lstStyle/>
        <a:p>
          <a:r>
            <a:rPr lang="fr-BE" b="1" dirty="0"/>
            <a:t> Short exams (</a:t>
          </a:r>
          <a:r>
            <a:rPr lang="fr-BE" b="1" dirty="0" err="1"/>
            <a:t>December</a:t>
          </a:r>
          <a:r>
            <a:rPr lang="fr-BE" b="1" dirty="0"/>
            <a:t> – May)</a:t>
          </a:r>
        </a:p>
      </dgm:t>
    </dgm:pt>
    <dgm:pt modelId="{BB71B6CC-FA44-407F-A9BA-9A40250CE69D}" type="parTrans" cxnId="{03D3BF34-A632-4C4E-88C3-0261D84754D5}">
      <dgm:prSet/>
      <dgm:spPr/>
      <dgm:t>
        <a:bodyPr/>
        <a:lstStyle/>
        <a:p>
          <a:endParaRPr lang="fr-BE"/>
        </a:p>
      </dgm:t>
    </dgm:pt>
    <dgm:pt modelId="{D9170824-C443-493B-B983-11F02960B548}" type="sibTrans" cxnId="{03D3BF34-A632-4C4E-88C3-0261D84754D5}">
      <dgm:prSet/>
      <dgm:spPr/>
      <dgm:t>
        <a:bodyPr/>
        <a:lstStyle/>
        <a:p>
          <a:endParaRPr lang="fr-BE"/>
        </a:p>
      </dgm:t>
    </dgm:pt>
    <dgm:pt modelId="{09A6424D-3D8F-4733-A50F-2F5770B4F1C0}">
      <dgm:prSet phldrT="[Texte]" custT="1"/>
      <dgm:spPr/>
      <dgm:t>
        <a:bodyPr/>
        <a:lstStyle/>
        <a:p>
          <a:r>
            <a:rPr lang="fr-BE" sz="1600" b="0" dirty="0"/>
            <a:t> </a:t>
          </a:r>
          <a:r>
            <a:rPr lang="fr-BE" sz="1600" b="0" dirty="0" err="1"/>
            <a:t>June</a:t>
          </a:r>
          <a:endParaRPr lang="fr-BE" sz="1600" b="0" dirty="0"/>
        </a:p>
      </dgm:t>
    </dgm:pt>
    <dgm:pt modelId="{CF3B4D9C-02E7-4910-8CBA-956054750C0E}" type="parTrans" cxnId="{F0126A31-97E6-4E9F-8B20-583F166A8268}">
      <dgm:prSet/>
      <dgm:spPr/>
      <dgm:t>
        <a:bodyPr/>
        <a:lstStyle/>
        <a:p>
          <a:endParaRPr lang="fr-BE"/>
        </a:p>
      </dgm:t>
    </dgm:pt>
    <dgm:pt modelId="{200443B8-3BB7-44AE-9E0F-BB921F08B6C7}" type="sibTrans" cxnId="{F0126A31-97E6-4E9F-8B20-583F166A8268}">
      <dgm:prSet/>
      <dgm:spPr/>
      <dgm:t>
        <a:bodyPr/>
        <a:lstStyle/>
        <a:p>
          <a:endParaRPr lang="fr-BE"/>
        </a:p>
      </dgm:t>
    </dgm:pt>
    <dgm:pt modelId="{CE89009C-E249-4198-9F24-2D05A8B1234D}">
      <dgm:prSet phldrT="[Texte]" custT="1"/>
      <dgm:spPr/>
      <dgm:t>
        <a:bodyPr/>
        <a:lstStyle/>
        <a:p>
          <a:r>
            <a:rPr lang="fr-BE" sz="1600" b="0" dirty="0"/>
            <a:t>5 </a:t>
          </a:r>
          <a:r>
            <a:rPr lang="fr-BE" sz="1600" b="0" dirty="0" err="1"/>
            <a:t>written</a:t>
          </a:r>
          <a:r>
            <a:rPr lang="fr-BE" sz="1600" b="0" dirty="0"/>
            <a:t> exams (LI / Appro, LII / </a:t>
          </a:r>
          <a:r>
            <a:rPr lang="fr-BE" sz="1600" b="0" dirty="0" err="1"/>
            <a:t>advanced</a:t>
          </a:r>
          <a:r>
            <a:rPr lang="fr-BE" sz="1600" b="0" dirty="0"/>
            <a:t>, Maths, </a:t>
          </a:r>
          <a:r>
            <a:rPr lang="fr-BE" sz="1600" b="0" dirty="0" err="1"/>
            <a:t>two</a:t>
          </a:r>
          <a:r>
            <a:rPr lang="fr-BE" sz="1600" b="0" dirty="0"/>
            <a:t> </a:t>
          </a:r>
          <a:r>
            <a:rPr lang="fr-BE" sz="1600" b="0" dirty="0" err="1"/>
            <a:t>subjects</a:t>
          </a:r>
          <a:r>
            <a:rPr lang="fr-BE" sz="1600" b="0" dirty="0"/>
            <a:t>  Option 4 p)</a:t>
          </a:r>
        </a:p>
      </dgm:t>
    </dgm:pt>
    <dgm:pt modelId="{7BF2292C-03AB-4A3D-9E07-90E28FCCA4BE}" type="sibTrans" cxnId="{2EF2B173-26C8-450B-B985-8FBA72F87789}">
      <dgm:prSet/>
      <dgm:spPr/>
      <dgm:t>
        <a:bodyPr/>
        <a:lstStyle/>
        <a:p>
          <a:endParaRPr lang="fr-BE"/>
        </a:p>
      </dgm:t>
    </dgm:pt>
    <dgm:pt modelId="{85E5F3DF-A583-415F-9F41-EA63829F9830}" type="parTrans" cxnId="{2EF2B173-26C8-450B-B985-8FBA72F87789}">
      <dgm:prSet/>
      <dgm:spPr/>
      <dgm:t>
        <a:bodyPr/>
        <a:lstStyle/>
        <a:p>
          <a:endParaRPr lang="fr-BE"/>
        </a:p>
      </dgm:t>
    </dgm:pt>
    <dgm:pt modelId="{A7575026-FD97-4D54-895A-6288CCBE2045}">
      <dgm:prSet phldrT="[Texte]"/>
      <dgm:spPr/>
      <dgm:t>
        <a:bodyPr/>
        <a:lstStyle/>
        <a:p>
          <a:r>
            <a:rPr lang="fr-BE" dirty="0"/>
            <a:t>W</a:t>
          </a:r>
        </a:p>
      </dgm:t>
    </dgm:pt>
    <dgm:pt modelId="{BE5ABCD9-3BDF-428E-BAC6-779EFA6AEC06}" type="sibTrans" cxnId="{1151C390-61AF-4A7D-B9E8-905DDDCC5AE1}">
      <dgm:prSet/>
      <dgm:spPr/>
      <dgm:t>
        <a:bodyPr/>
        <a:lstStyle/>
        <a:p>
          <a:endParaRPr lang="fr-BE"/>
        </a:p>
      </dgm:t>
    </dgm:pt>
    <dgm:pt modelId="{1B31E0A9-B2DA-413E-835F-A70299640BB2}" type="parTrans" cxnId="{1151C390-61AF-4A7D-B9E8-905DDDCC5AE1}">
      <dgm:prSet/>
      <dgm:spPr/>
      <dgm:t>
        <a:bodyPr/>
        <a:lstStyle/>
        <a:p>
          <a:endParaRPr lang="fr-BE"/>
        </a:p>
      </dgm:t>
    </dgm:pt>
    <dgm:pt modelId="{F3344995-3BC1-4E6B-8BA2-285AF8A236FE}">
      <dgm:prSet phldrT="[Texte]"/>
      <dgm:spPr/>
      <dgm:t>
        <a:bodyPr/>
        <a:lstStyle/>
        <a:p>
          <a:r>
            <a:rPr lang="fr-BE" b="1" dirty="0"/>
            <a:t>Long exams – </a:t>
          </a:r>
          <a:r>
            <a:rPr lang="fr-BE" b="1" dirty="0" err="1"/>
            <a:t>Prebac</a:t>
          </a:r>
          <a:r>
            <a:rPr lang="fr-BE" b="1" dirty="0"/>
            <a:t> (Jan)</a:t>
          </a:r>
        </a:p>
      </dgm:t>
    </dgm:pt>
    <dgm:pt modelId="{E88290F7-EF0C-4646-972C-E563A1BC5BE3}" type="parTrans" cxnId="{DCE9710E-5DED-4B18-8BD1-F2D5C05BFB1B}">
      <dgm:prSet/>
      <dgm:spPr/>
      <dgm:t>
        <a:bodyPr/>
        <a:lstStyle/>
        <a:p>
          <a:endParaRPr lang="fr-BE"/>
        </a:p>
      </dgm:t>
    </dgm:pt>
    <dgm:pt modelId="{179E7B79-B158-4E39-B63D-9FBD00E35266}" type="sibTrans" cxnId="{DCE9710E-5DED-4B18-8BD1-F2D5C05BFB1B}">
      <dgm:prSet/>
      <dgm:spPr/>
      <dgm:t>
        <a:bodyPr/>
        <a:lstStyle/>
        <a:p>
          <a:endParaRPr lang="fr-BE"/>
        </a:p>
      </dgm:t>
    </dgm:pt>
    <dgm:pt modelId="{A7A979A8-FFCF-486F-B206-5A3C84E9E19C}">
      <dgm:prSet phldrT="[Texte]"/>
      <dgm:spPr/>
      <dgm:t>
        <a:bodyPr/>
        <a:lstStyle/>
        <a:p>
          <a:r>
            <a:rPr lang="fr-BE" b="1" dirty="0"/>
            <a:t>30 %</a:t>
          </a:r>
        </a:p>
      </dgm:t>
    </dgm:pt>
    <dgm:pt modelId="{5891306B-AD0C-4FD6-A846-ED8BF5B3948B}" type="parTrans" cxnId="{2D841AED-B8E7-4A01-ABF7-B9BFCA7893DA}">
      <dgm:prSet/>
      <dgm:spPr/>
      <dgm:t>
        <a:bodyPr/>
        <a:lstStyle/>
        <a:p>
          <a:endParaRPr lang="fr-BE"/>
        </a:p>
      </dgm:t>
    </dgm:pt>
    <dgm:pt modelId="{23EA927B-664D-44F1-9A83-CCCA45A317F2}" type="sibTrans" cxnId="{2D841AED-B8E7-4A01-ABF7-B9BFCA7893DA}">
      <dgm:prSet/>
      <dgm:spPr/>
      <dgm:t>
        <a:bodyPr/>
        <a:lstStyle/>
        <a:p>
          <a:endParaRPr lang="fr-BE"/>
        </a:p>
      </dgm:t>
    </dgm:pt>
    <dgm:pt modelId="{2062CE00-E0E5-4CEC-81FB-CD2887F5DCED}">
      <dgm:prSet phldrT="[Texte]"/>
      <dgm:spPr/>
      <dgm:t>
        <a:bodyPr/>
        <a:lstStyle/>
        <a:p>
          <a:endParaRPr lang="fr-BE" sz="1200" dirty="0"/>
        </a:p>
      </dgm:t>
    </dgm:pt>
    <dgm:pt modelId="{D9A16A1E-5E86-47C5-A8E1-F5436547F74A}" type="parTrans" cxnId="{4A79F3B9-0026-4EF7-A5DE-DBD34B52E65D}">
      <dgm:prSet/>
      <dgm:spPr/>
      <dgm:t>
        <a:bodyPr/>
        <a:lstStyle/>
        <a:p>
          <a:endParaRPr lang="fr-BE"/>
        </a:p>
      </dgm:t>
    </dgm:pt>
    <dgm:pt modelId="{B750AE3D-6F52-4485-AE83-999BED107DCC}" type="sibTrans" cxnId="{4A79F3B9-0026-4EF7-A5DE-DBD34B52E65D}">
      <dgm:prSet/>
      <dgm:spPr/>
      <dgm:t>
        <a:bodyPr/>
        <a:lstStyle/>
        <a:p>
          <a:endParaRPr lang="fr-BE"/>
        </a:p>
      </dgm:t>
    </dgm:pt>
    <dgm:pt modelId="{EB48BA68-B1D1-40D0-BA12-01D3FEC998A5}">
      <dgm:prSet phldrT="[Texte]" custT="1"/>
      <dgm:spPr/>
      <dgm:t>
        <a:bodyPr/>
        <a:lstStyle/>
        <a:p>
          <a:r>
            <a:rPr lang="fr-BE" sz="1600" b="0" dirty="0"/>
            <a:t>7 % per exam = TOTAL 35 %</a:t>
          </a:r>
        </a:p>
      </dgm:t>
    </dgm:pt>
    <dgm:pt modelId="{C385E8D0-8528-48F3-BC0D-5F8024E0C93E}" type="parTrans" cxnId="{F883743D-B0BF-48E0-A89D-01890398AFE0}">
      <dgm:prSet/>
      <dgm:spPr/>
      <dgm:t>
        <a:bodyPr/>
        <a:lstStyle/>
        <a:p>
          <a:endParaRPr lang="fr-BE"/>
        </a:p>
      </dgm:t>
    </dgm:pt>
    <dgm:pt modelId="{32B271F6-D8C7-408A-A700-588762FCABD2}" type="sibTrans" cxnId="{F883743D-B0BF-48E0-A89D-01890398AFE0}">
      <dgm:prSet/>
      <dgm:spPr/>
      <dgm:t>
        <a:bodyPr/>
        <a:lstStyle/>
        <a:p>
          <a:endParaRPr lang="fr-BE"/>
        </a:p>
      </dgm:t>
    </dgm:pt>
    <dgm:pt modelId="{8934D8E6-6E00-4C87-9ED2-4EA5754CE4F6}" type="pres">
      <dgm:prSet presAssocID="{ECF69C21-BB5D-4529-80FA-3AB02863DF72}" presName="linearFlow" presStyleCnt="0">
        <dgm:presLayoutVars>
          <dgm:dir/>
          <dgm:animLvl val="lvl"/>
          <dgm:resizeHandles val="exact"/>
        </dgm:presLayoutVars>
      </dgm:prSet>
      <dgm:spPr/>
    </dgm:pt>
    <dgm:pt modelId="{5CB0B7EA-9CE0-42A3-B2A1-5C35D1EEA038}" type="pres">
      <dgm:prSet presAssocID="{7D50C6EB-9D7A-480A-8A9A-0E0FEDEB820D}" presName="composite" presStyleCnt="0"/>
      <dgm:spPr/>
    </dgm:pt>
    <dgm:pt modelId="{88B9AE08-69AF-4511-BD11-01B2EEEFB3EE}" type="pres">
      <dgm:prSet presAssocID="{7D50C6EB-9D7A-480A-8A9A-0E0FEDEB820D}" presName="parentText" presStyleLbl="alignNode1" presStyleIdx="0" presStyleCnt="3">
        <dgm:presLayoutVars>
          <dgm:chMax val="1"/>
          <dgm:bulletEnabled val="1"/>
        </dgm:presLayoutVars>
      </dgm:prSet>
      <dgm:spPr/>
    </dgm:pt>
    <dgm:pt modelId="{A98D80D3-3D83-4153-B057-B33BB3F66974}" type="pres">
      <dgm:prSet presAssocID="{7D50C6EB-9D7A-480A-8A9A-0E0FEDEB820D}" presName="descendantText" presStyleLbl="alignAcc1" presStyleIdx="0" presStyleCnt="3" custLinFactNeighborY="-1572">
        <dgm:presLayoutVars>
          <dgm:bulletEnabled val="1"/>
        </dgm:presLayoutVars>
      </dgm:prSet>
      <dgm:spPr/>
    </dgm:pt>
    <dgm:pt modelId="{021D21E6-C033-4220-98E5-BA1AD5335BB4}" type="pres">
      <dgm:prSet presAssocID="{D5CB9E26-84E9-4118-B5DE-82E5557FF369}" presName="sp" presStyleCnt="0"/>
      <dgm:spPr/>
    </dgm:pt>
    <dgm:pt modelId="{B15B2367-D24B-425B-A3C9-20E99BA01F53}" type="pres">
      <dgm:prSet presAssocID="{5C16AA9B-6C98-40B6-BE13-DDFB2FA9B79B}" presName="composite" presStyleCnt="0"/>
      <dgm:spPr/>
    </dgm:pt>
    <dgm:pt modelId="{DC5B05C7-8931-43A2-8197-98832F1F7A0E}" type="pres">
      <dgm:prSet presAssocID="{5C16AA9B-6C98-40B6-BE13-DDFB2FA9B79B}" presName="parentText" presStyleLbl="alignNode1" presStyleIdx="1" presStyleCnt="3" custScaleY="115477">
        <dgm:presLayoutVars>
          <dgm:chMax val="1"/>
          <dgm:bulletEnabled val="1"/>
        </dgm:presLayoutVars>
      </dgm:prSet>
      <dgm:spPr/>
    </dgm:pt>
    <dgm:pt modelId="{2DBF77F8-179B-4FD4-9EEA-4CB20E4BD3AB}" type="pres">
      <dgm:prSet presAssocID="{5C16AA9B-6C98-40B6-BE13-DDFB2FA9B79B}" presName="descendantText" presStyleLbl="alignAcc1" presStyleIdx="1" presStyleCnt="3" custScaleY="124410">
        <dgm:presLayoutVars>
          <dgm:bulletEnabled val="1"/>
        </dgm:presLayoutVars>
      </dgm:prSet>
      <dgm:spPr/>
    </dgm:pt>
    <dgm:pt modelId="{8D3CFF40-B87A-4D33-8D26-BD279E46F7A3}" type="pres">
      <dgm:prSet presAssocID="{845262A5-75E9-44CA-BEF8-F603C9991FD6}" presName="sp" presStyleCnt="0"/>
      <dgm:spPr/>
    </dgm:pt>
    <dgm:pt modelId="{699FB548-2DF3-458B-A189-37B64E638CB4}" type="pres">
      <dgm:prSet presAssocID="{A7575026-FD97-4D54-895A-6288CCBE2045}" presName="composite" presStyleCnt="0"/>
      <dgm:spPr/>
    </dgm:pt>
    <dgm:pt modelId="{7D864B07-CD98-4880-8374-6F6E7296FDB7}" type="pres">
      <dgm:prSet presAssocID="{A7575026-FD97-4D54-895A-6288CCBE2045}" presName="parentText" presStyleLbl="alignNode1" presStyleIdx="2" presStyleCnt="3" custLinFactNeighborX="-1371" custLinFactNeighborY="27490">
        <dgm:presLayoutVars>
          <dgm:chMax val="1"/>
          <dgm:bulletEnabled val="1"/>
        </dgm:presLayoutVars>
      </dgm:prSet>
      <dgm:spPr/>
    </dgm:pt>
    <dgm:pt modelId="{38A3778E-167E-4059-A987-C0B8F3BBA1EF}" type="pres">
      <dgm:prSet presAssocID="{A7575026-FD97-4D54-895A-6288CCBE2045}" presName="descendantText" presStyleLbl="alignAcc1" presStyleIdx="2" presStyleCnt="3" custScaleX="97631" custScaleY="121739" custLinFactNeighborX="-1443" custLinFactNeighborY="6939">
        <dgm:presLayoutVars>
          <dgm:bulletEnabled val="1"/>
        </dgm:presLayoutVars>
      </dgm:prSet>
      <dgm:spPr/>
    </dgm:pt>
  </dgm:ptLst>
  <dgm:cxnLst>
    <dgm:cxn modelId="{DCE9710E-5DED-4B18-8BD1-F2D5C05BFB1B}" srcId="{5C16AA9B-6C98-40B6-BE13-DDFB2FA9B79B}" destId="{F3344995-3BC1-4E6B-8BA2-285AF8A236FE}" srcOrd="1" destOrd="0" parTransId="{E88290F7-EF0C-4646-972C-E563A1BC5BE3}" sibTransId="{179E7B79-B158-4E39-B63D-9FBD00E35266}"/>
    <dgm:cxn modelId="{05707A19-5D97-4A5F-84D6-A86E595AE9C4}" type="presOf" srcId="{EB48BA68-B1D1-40D0-BA12-01D3FEC998A5}" destId="{38A3778E-167E-4059-A987-C0B8F3BBA1EF}" srcOrd="0" destOrd="2" presId="urn:microsoft.com/office/officeart/2005/8/layout/chevron2"/>
    <dgm:cxn modelId="{D3FD2525-F625-4FF9-8540-A3EFC2EC9C82}" srcId="{ECF69C21-BB5D-4529-80FA-3AB02863DF72}" destId="{5C16AA9B-6C98-40B6-BE13-DDFB2FA9B79B}" srcOrd="1" destOrd="0" parTransId="{3EEF7589-1731-4F7D-82C6-AC2FF5124884}" sibTransId="{845262A5-75E9-44CA-BEF8-F603C9991FD6}"/>
    <dgm:cxn modelId="{021FD727-3FD0-4731-BD05-9B44B995B6A6}" type="presOf" srcId="{09A6424D-3D8F-4733-A50F-2F5770B4F1C0}" destId="{38A3778E-167E-4059-A987-C0B8F3BBA1EF}" srcOrd="0" destOrd="1" presId="urn:microsoft.com/office/officeart/2005/8/layout/chevron2"/>
    <dgm:cxn modelId="{F0126A31-97E6-4E9F-8B20-583F166A8268}" srcId="{A7575026-FD97-4D54-895A-6288CCBE2045}" destId="{09A6424D-3D8F-4733-A50F-2F5770B4F1C0}" srcOrd="1" destOrd="0" parTransId="{CF3B4D9C-02E7-4910-8CBA-956054750C0E}" sibTransId="{200443B8-3BB7-44AE-9E0F-BB921F08B6C7}"/>
    <dgm:cxn modelId="{5B760934-970B-499E-9612-A61DF73CE27A}" srcId="{ECF69C21-BB5D-4529-80FA-3AB02863DF72}" destId="{7D50C6EB-9D7A-480A-8A9A-0E0FEDEB820D}" srcOrd="0" destOrd="0" parTransId="{FFB7A10B-7B0C-46F7-B937-9020C58308F3}" sibTransId="{D5CB9E26-84E9-4118-B5DE-82E5557FF369}"/>
    <dgm:cxn modelId="{03D3BF34-A632-4C4E-88C3-0261D84754D5}" srcId="{5C16AA9B-6C98-40B6-BE13-DDFB2FA9B79B}" destId="{4960775A-AAFD-426F-ADAA-A141E111E30F}" srcOrd="0" destOrd="0" parTransId="{BB71B6CC-FA44-407F-A9BA-9A40250CE69D}" sibTransId="{D9170824-C443-493B-B983-11F02960B548}"/>
    <dgm:cxn modelId="{F883743D-B0BF-48E0-A89D-01890398AFE0}" srcId="{A7575026-FD97-4D54-895A-6288CCBE2045}" destId="{EB48BA68-B1D1-40D0-BA12-01D3FEC998A5}" srcOrd="2" destOrd="0" parTransId="{C385E8D0-8528-48F3-BC0D-5F8024E0C93E}" sibTransId="{32B271F6-D8C7-408A-A700-588762FCABD2}"/>
    <dgm:cxn modelId="{B6097A3D-64D3-4266-9F9D-065BAF2F4126}" type="presOf" srcId="{5C16AA9B-6C98-40B6-BE13-DDFB2FA9B79B}" destId="{DC5B05C7-8931-43A2-8197-98832F1F7A0E}" srcOrd="0" destOrd="0" presId="urn:microsoft.com/office/officeart/2005/8/layout/chevron2"/>
    <dgm:cxn modelId="{16D81348-E84C-4B14-9205-1AA088D28FED}" srcId="{7D50C6EB-9D7A-480A-8A9A-0E0FEDEB820D}" destId="{55C735D4-A732-4486-812B-000ADE043CC9}" srcOrd="0" destOrd="0" parTransId="{4D791EA4-4E9B-46FA-8012-3B1E247FC033}" sibTransId="{DB82E11F-9B54-4EEF-B87A-821F67BA3982}"/>
    <dgm:cxn modelId="{903D186E-9D79-483E-870A-A64157676EDF}" type="presOf" srcId="{55C735D4-A732-4486-812B-000ADE043CC9}" destId="{A98D80D3-3D83-4153-B057-B33BB3F66974}" srcOrd="0" destOrd="0" presId="urn:microsoft.com/office/officeart/2005/8/layout/chevron2"/>
    <dgm:cxn modelId="{2EF2B173-26C8-450B-B985-8FBA72F87789}" srcId="{A7575026-FD97-4D54-895A-6288CCBE2045}" destId="{CE89009C-E249-4198-9F24-2D05A8B1234D}" srcOrd="0" destOrd="0" parTransId="{85E5F3DF-A583-415F-9F41-EA63829F9830}" sibTransId="{7BF2292C-03AB-4A3D-9E07-90E28FCCA4BE}"/>
    <dgm:cxn modelId="{6ED90A7D-AB80-4E58-8310-8019420E4C83}" type="presOf" srcId="{79887140-201B-4F37-81DD-1280D845882E}" destId="{A98D80D3-3D83-4153-B057-B33BB3F66974}" srcOrd="0" destOrd="1" presId="urn:microsoft.com/office/officeart/2005/8/layout/chevron2"/>
    <dgm:cxn modelId="{65B4048C-ACE2-4C17-AA05-9887FC7036B5}" type="presOf" srcId="{A7A979A8-FFCF-486F-B206-5A3C84E9E19C}" destId="{2DBF77F8-179B-4FD4-9EEA-4CB20E4BD3AB}" srcOrd="0" destOrd="2" presId="urn:microsoft.com/office/officeart/2005/8/layout/chevron2"/>
    <dgm:cxn modelId="{D947768C-ABF2-4A99-8828-62784BECCC5B}" type="presOf" srcId="{2062CE00-E0E5-4CEC-81FB-CD2887F5DCED}" destId="{38A3778E-167E-4059-A987-C0B8F3BBA1EF}" srcOrd="0" destOrd="3" presId="urn:microsoft.com/office/officeart/2005/8/layout/chevron2"/>
    <dgm:cxn modelId="{1151C390-61AF-4A7D-B9E8-905DDDCC5AE1}" srcId="{ECF69C21-BB5D-4529-80FA-3AB02863DF72}" destId="{A7575026-FD97-4D54-895A-6288CCBE2045}" srcOrd="2" destOrd="0" parTransId="{1B31E0A9-B2DA-413E-835F-A70299640BB2}" sibTransId="{BE5ABCD9-3BDF-428E-BAC6-779EFA6AEC06}"/>
    <dgm:cxn modelId="{3CA0B493-2B9B-4F76-BBC0-37C66AD6E27A}" type="presOf" srcId="{CE89009C-E249-4198-9F24-2D05A8B1234D}" destId="{38A3778E-167E-4059-A987-C0B8F3BBA1EF}" srcOrd="0" destOrd="0" presId="urn:microsoft.com/office/officeart/2005/8/layout/chevron2"/>
    <dgm:cxn modelId="{4A0D299C-6FA9-4878-9BED-A6AFCBE42CD8}" type="presOf" srcId="{4960775A-AAFD-426F-ADAA-A141E111E30F}" destId="{2DBF77F8-179B-4FD4-9EEA-4CB20E4BD3AB}" srcOrd="0" destOrd="0" presId="urn:microsoft.com/office/officeart/2005/8/layout/chevron2"/>
    <dgm:cxn modelId="{4A79F3B9-0026-4EF7-A5DE-DBD34B52E65D}" srcId="{A7575026-FD97-4D54-895A-6288CCBE2045}" destId="{2062CE00-E0E5-4CEC-81FB-CD2887F5DCED}" srcOrd="3" destOrd="0" parTransId="{D9A16A1E-5E86-47C5-A8E1-F5436547F74A}" sibTransId="{B750AE3D-6F52-4485-AE83-999BED107DCC}"/>
    <dgm:cxn modelId="{E37CCFC0-490F-40E0-9EC5-3C851D21A18F}" type="presOf" srcId="{A7575026-FD97-4D54-895A-6288CCBE2045}" destId="{7D864B07-CD98-4880-8374-6F6E7296FDB7}" srcOrd="0" destOrd="0" presId="urn:microsoft.com/office/officeart/2005/8/layout/chevron2"/>
    <dgm:cxn modelId="{9D0069DF-A152-4715-B7C0-6A60FF27A911}" type="presOf" srcId="{F3344995-3BC1-4E6B-8BA2-285AF8A236FE}" destId="{2DBF77F8-179B-4FD4-9EEA-4CB20E4BD3AB}" srcOrd="0" destOrd="1" presId="urn:microsoft.com/office/officeart/2005/8/layout/chevron2"/>
    <dgm:cxn modelId="{2D841AED-B8E7-4A01-ABF7-B9BFCA7893DA}" srcId="{5C16AA9B-6C98-40B6-BE13-DDFB2FA9B79B}" destId="{A7A979A8-FFCF-486F-B206-5A3C84E9E19C}" srcOrd="2" destOrd="0" parTransId="{5891306B-AD0C-4FD6-A846-ED8BF5B3948B}" sibTransId="{23EA927B-664D-44F1-9A83-CCCA45A317F2}"/>
    <dgm:cxn modelId="{F53FC9F6-B69A-4225-8B5B-8B5CE4FEC498}" type="presOf" srcId="{7D50C6EB-9D7A-480A-8A9A-0E0FEDEB820D}" destId="{88B9AE08-69AF-4511-BD11-01B2EEEFB3EE}" srcOrd="0" destOrd="0" presId="urn:microsoft.com/office/officeart/2005/8/layout/chevron2"/>
    <dgm:cxn modelId="{7B57E4F8-1673-48CD-BD65-41A9514C0F51}" type="presOf" srcId="{ECF69C21-BB5D-4529-80FA-3AB02863DF72}" destId="{8934D8E6-6E00-4C87-9ED2-4EA5754CE4F6}" srcOrd="0" destOrd="0" presId="urn:microsoft.com/office/officeart/2005/8/layout/chevron2"/>
    <dgm:cxn modelId="{B41578FE-4C0F-44F3-9363-E0B6BBEE3067}" srcId="{7D50C6EB-9D7A-480A-8A9A-0E0FEDEB820D}" destId="{79887140-201B-4F37-81DD-1280D845882E}" srcOrd="1" destOrd="0" parTransId="{0FEAE8EC-5F23-43DD-BBF5-1AED4CDA24EC}" sibTransId="{62AA261D-4043-4489-8600-7B1EE1D2AFC8}"/>
    <dgm:cxn modelId="{59207DBD-E0A2-41F3-8F9D-A542A357F947}" type="presParOf" srcId="{8934D8E6-6E00-4C87-9ED2-4EA5754CE4F6}" destId="{5CB0B7EA-9CE0-42A3-B2A1-5C35D1EEA038}" srcOrd="0" destOrd="0" presId="urn:microsoft.com/office/officeart/2005/8/layout/chevron2"/>
    <dgm:cxn modelId="{6863429F-CBE7-45F7-BB53-AEBB35200274}" type="presParOf" srcId="{5CB0B7EA-9CE0-42A3-B2A1-5C35D1EEA038}" destId="{88B9AE08-69AF-4511-BD11-01B2EEEFB3EE}" srcOrd="0" destOrd="0" presId="urn:microsoft.com/office/officeart/2005/8/layout/chevron2"/>
    <dgm:cxn modelId="{23AA542D-B5BB-43B2-B943-C5D1166A3A66}" type="presParOf" srcId="{5CB0B7EA-9CE0-42A3-B2A1-5C35D1EEA038}" destId="{A98D80D3-3D83-4153-B057-B33BB3F66974}" srcOrd="1" destOrd="0" presId="urn:microsoft.com/office/officeart/2005/8/layout/chevron2"/>
    <dgm:cxn modelId="{0C34EC94-9677-43D5-9E24-A12122216D3A}" type="presParOf" srcId="{8934D8E6-6E00-4C87-9ED2-4EA5754CE4F6}" destId="{021D21E6-C033-4220-98E5-BA1AD5335BB4}" srcOrd="1" destOrd="0" presId="urn:microsoft.com/office/officeart/2005/8/layout/chevron2"/>
    <dgm:cxn modelId="{3274DE52-738D-4C02-858B-316A92A2EC39}" type="presParOf" srcId="{8934D8E6-6E00-4C87-9ED2-4EA5754CE4F6}" destId="{B15B2367-D24B-425B-A3C9-20E99BA01F53}" srcOrd="2" destOrd="0" presId="urn:microsoft.com/office/officeart/2005/8/layout/chevron2"/>
    <dgm:cxn modelId="{B6C1D60E-4258-41FC-85DE-090FB2929AFA}" type="presParOf" srcId="{B15B2367-D24B-425B-A3C9-20E99BA01F53}" destId="{DC5B05C7-8931-43A2-8197-98832F1F7A0E}" srcOrd="0" destOrd="0" presId="urn:microsoft.com/office/officeart/2005/8/layout/chevron2"/>
    <dgm:cxn modelId="{CCE6FFBA-CFE3-4568-83A2-7E1BD1F82716}" type="presParOf" srcId="{B15B2367-D24B-425B-A3C9-20E99BA01F53}" destId="{2DBF77F8-179B-4FD4-9EEA-4CB20E4BD3AB}" srcOrd="1" destOrd="0" presId="urn:microsoft.com/office/officeart/2005/8/layout/chevron2"/>
    <dgm:cxn modelId="{56B41C2E-5CD7-4578-AC84-D71321803CE1}" type="presParOf" srcId="{8934D8E6-6E00-4C87-9ED2-4EA5754CE4F6}" destId="{8D3CFF40-B87A-4D33-8D26-BD279E46F7A3}" srcOrd="3" destOrd="0" presId="urn:microsoft.com/office/officeart/2005/8/layout/chevron2"/>
    <dgm:cxn modelId="{E7A31B0B-F16C-4A55-A73A-F1401B2039B6}" type="presParOf" srcId="{8934D8E6-6E00-4C87-9ED2-4EA5754CE4F6}" destId="{699FB548-2DF3-458B-A189-37B64E638CB4}" srcOrd="4" destOrd="0" presId="urn:microsoft.com/office/officeart/2005/8/layout/chevron2"/>
    <dgm:cxn modelId="{7DDD60B1-40E0-4520-917D-5B97ACFC27FB}" type="presParOf" srcId="{699FB548-2DF3-458B-A189-37B64E638CB4}" destId="{7D864B07-CD98-4880-8374-6F6E7296FDB7}" srcOrd="0" destOrd="0" presId="urn:microsoft.com/office/officeart/2005/8/layout/chevron2"/>
    <dgm:cxn modelId="{8555A3D6-9C7D-4DF3-8946-3FCD47435A7F}" type="presParOf" srcId="{699FB548-2DF3-458B-A189-37B64E638CB4}" destId="{38A3778E-167E-4059-A987-C0B8F3BBA1E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B9AE08-69AF-4511-BD11-01B2EEEFB3EE}">
      <dsp:nvSpPr>
        <dsp:cNvPr id="0" name=""/>
        <dsp:cNvSpPr/>
      </dsp:nvSpPr>
      <dsp:spPr>
        <a:xfrm rot="5400000">
          <a:off x="-184602" y="188297"/>
          <a:ext cx="1230683" cy="861478"/>
        </a:xfrm>
        <a:prstGeom prst="chevron">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fr-BE" sz="2500" kern="1200" dirty="0"/>
            <a:t>A</a:t>
          </a:r>
        </a:p>
      </dsp:txBody>
      <dsp:txXfrm rot="-5400000">
        <a:off x="1" y="434433"/>
        <a:ext cx="861478" cy="369205"/>
      </dsp:txXfrm>
    </dsp:sp>
    <dsp:sp modelId="{A98D80D3-3D83-4153-B057-B33BB3F66974}">
      <dsp:nvSpPr>
        <dsp:cNvPr id="0" name=""/>
        <dsp:cNvSpPr/>
      </dsp:nvSpPr>
      <dsp:spPr>
        <a:xfrm rot="5400000">
          <a:off x="4192918" y="-3331439"/>
          <a:ext cx="799944" cy="7462823"/>
        </a:xfrm>
        <a:prstGeom prst="round2Same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fr-BE" sz="1600" kern="1200" dirty="0"/>
            <a:t>A  test and class </a:t>
          </a:r>
          <a:r>
            <a:rPr lang="fr-BE" sz="1600" kern="1200" dirty="0" err="1"/>
            <a:t>work</a:t>
          </a:r>
          <a:r>
            <a:rPr lang="fr-BE" sz="1600" kern="1200" dirty="0"/>
            <a:t> </a:t>
          </a:r>
          <a:endParaRPr lang="fr-BE" sz="1600" b="1" u="sng" kern="1200" dirty="0"/>
        </a:p>
        <a:p>
          <a:pPr marL="171450" lvl="1" indent="-171450" algn="l" defTabSz="711200">
            <a:lnSpc>
              <a:spcPct val="90000"/>
            </a:lnSpc>
            <a:spcBef>
              <a:spcPct val="0"/>
            </a:spcBef>
            <a:spcAft>
              <a:spcPct val="15000"/>
            </a:spcAft>
            <a:buChar char="•"/>
          </a:pPr>
          <a:r>
            <a:rPr lang="fr-BE" sz="1600" kern="1200" dirty="0"/>
            <a:t>20 %</a:t>
          </a:r>
        </a:p>
      </dsp:txBody>
      <dsp:txXfrm rot="-5400000">
        <a:off x="861479" y="39050"/>
        <a:ext cx="7423773" cy="721844"/>
      </dsp:txXfrm>
    </dsp:sp>
    <dsp:sp modelId="{DC5B05C7-8931-43A2-8197-98832F1F7A0E}">
      <dsp:nvSpPr>
        <dsp:cNvPr id="0" name=""/>
        <dsp:cNvSpPr/>
      </dsp:nvSpPr>
      <dsp:spPr>
        <a:xfrm rot="5400000">
          <a:off x="-279838" y="1334221"/>
          <a:ext cx="1421155" cy="861478"/>
        </a:xfrm>
        <a:prstGeom prst="chevron">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fr-BE" sz="2500" kern="1200" dirty="0"/>
            <a:t>B</a:t>
          </a:r>
        </a:p>
      </dsp:txBody>
      <dsp:txXfrm rot="-5400000">
        <a:off x="1" y="1485121"/>
        <a:ext cx="861478" cy="559677"/>
      </dsp:txXfrm>
    </dsp:sp>
    <dsp:sp modelId="{2DBF77F8-179B-4FD4-9EEA-4CB20E4BD3AB}">
      <dsp:nvSpPr>
        <dsp:cNvPr id="0" name=""/>
        <dsp:cNvSpPr/>
      </dsp:nvSpPr>
      <dsp:spPr>
        <a:xfrm rot="5400000">
          <a:off x="4095284" y="-2181821"/>
          <a:ext cx="995210" cy="7462823"/>
        </a:xfrm>
        <a:prstGeom prst="round2Same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fr-BE" sz="1600" b="1" kern="1200" dirty="0"/>
            <a:t> Short exams (</a:t>
          </a:r>
          <a:r>
            <a:rPr lang="fr-BE" sz="1600" b="1" kern="1200" dirty="0" err="1"/>
            <a:t>December</a:t>
          </a:r>
          <a:r>
            <a:rPr lang="fr-BE" sz="1600" b="1" kern="1200" dirty="0"/>
            <a:t> – May)</a:t>
          </a:r>
        </a:p>
        <a:p>
          <a:pPr marL="171450" lvl="1" indent="-171450" algn="l" defTabSz="711200">
            <a:lnSpc>
              <a:spcPct val="90000"/>
            </a:lnSpc>
            <a:spcBef>
              <a:spcPct val="0"/>
            </a:spcBef>
            <a:spcAft>
              <a:spcPct val="15000"/>
            </a:spcAft>
            <a:buChar char="•"/>
          </a:pPr>
          <a:r>
            <a:rPr lang="fr-BE" sz="1600" b="1" kern="1200" dirty="0"/>
            <a:t>Long exams – </a:t>
          </a:r>
          <a:r>
            <a:rPr lang="fr-BE" sz="1600" b="1" kern="1200" dirty="0" err="1"/>
            <a:t>Prebac</a:t>
          </a:r>
          <a:r>
            <a:rPr lang="fr-BE" sz="1600" b="1" kern="1200" dirty="0"/>
            <a:t> (Jan)</a:t>
          </a:r>
        </a:p>
        <a:p>
          <a:pPr marL="171450" lvl="1" indent="-171450" algn="l" defTabSz="711200">
            <a:lnSpc>
              <a:spcPct val="90000"/>
            </a:lnSpc>
            <a:spcBef>
              <a:spcPct val="0"/>
            </a:spcBef>
            <a:spcAft>
              <a:spcPct val="15000"/>
            </a:spcAft>
            <a:buChar char="•"/>
          </a:pPr>
          <a:r>
            <a:rPr lang="fr-BE" sz="1600" b="1" kern="1200" dirty="0"/>
            <a:t>30 %</a:t>
          </a:r>
        </a:p>
      </dsp:txBody>
      <dsp:txXfrm rot="-5400000">
        <a:off x="861478" y="1100567"/>
        <a:ext cx="7414241" cy="898046"/>
      </dsp:txXfrm>
    </dsp:sp>
    <dsp:sp modelId="{7D864B07-CD98-4880-8374-6F6E7296FDB7}">
      <dsp:nvSpPr>
        <dsp:cNvPr id="0" name=""/>
        <dsp:cNvSpPr/>
      </dsp:nvSpPr>
      <dsp:spPr>
        <a:xfrm rot="5400000">
          <a:off x="-184602" y="2568393"/>
          <a:ext cx="1230683" cy="861478"/>
        </a:xfrm>
        <a:prstGeom prst="chevron">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fr-BE" sz="2500" kern="1200" dirty="0"/>
            <a:t>W</a:t>
          </a:r>
        </a:p>
      </dsp:txBody>
      <dsp:txXfrm rot="-5400000">
        <a:off x="1" y="2814529"/>
        <a:ext cx="861478" cy="369205"/>
      </dsp:txXfrm>
    </dsp:sp>
    <dsp:sp modelId="{38A3778E-167E-4059-A987-C0B8F3BBA1EF}">
      <dsp:nvSpPr>
        <dsp:cNvPr id="0" name=""/>
        <dsp:cNvSpPr/>
      </dsp:nvSpPr>
      <dsp:spPr>
        <a:xfrm rot="5400000">
          <a:off x="3998279" y="-807438"/>
          <a:ext cx="973843" cy="7286029"/>
        </a:xfrm>
        <a:prstGeom prst="round2Same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fr-BE" sz="1600" b="0" kern="1200" dirty="0"/>
            <a:t>5 </a:t>
          </a:r>
          <a:r>
            <a:rPr lang="fr-BE" sz="1600" b="0" kern="1200" dirty="0" err="1"/>
            <a:t>written</a:t>
          </a:r>
          <a:r>
            <a:rPr lang="fr-BE" sz="1600" b="0" kern="1200" dirty="0"/>
            <a:t> exams (LI / Appro, LII / </a:t>
          </a:r>
          <a:r>
            <a:rPr lang="fr-BE" sz="1600" b="0" kern="1200" dirty="0" err="1"/>
            <a:t>advanced</a:t>
          </a:r>
          <a:r>
            <a:rPr lang="fr-BE" sz="1600" b="0" kern="1200" dirty="0"/>
            <a:t>, Maths, </a:t>
          </a:r>
          <a:r>
            <a:rPr lang="fr-BE" sz="1600" b="0" kern="1200" dirty="0" err="1"/>
            <a:t>two</a:t>
          </a:r>
          <a:r>
            <a:rPr lang="fr-BE" sz="1600" b="0" kern="1200" dirty="0"/>
            <a:t> </a:t>
          </a:r>
          <a:r>
            <a:rPr lang="fr-BE" sz="1600" b="0" kern="1200" dirty="0" err="1"/>
            <a:t>subjects</a:t>
          </a:r>
          <a:r>
            <a:rPr lang="fr-BE" sz="1600" b="0" kern="1200" dirty="0"/>
            <a:t>  Option 4 p)</a:t>
          </a:r>
        </a:p>
        <a:p>
          <a:pPr marL="171450" lvl="1" indent="-171450" algn="l" defTabSz="711200">
            <a:lnSpc>
              <a:spcPct val="90000"/>
            </a:lnSpc>
            <a:spcBef>
              <a:spcPct val="0"/>
            </a:spcBef>
            <a:spcAft>
              <a:spcPct val="15000"/>
            </a:spcAft>
            <a:buChar char="•"/>
          </a:pPr>
          <a:r>
            <a:rPr lang="fr-BE" sz="1600" b="0" kern="1200" dirty="0"/>
            <a:t> </a:t>
          </a:r>
          <a:r>
            <a:rPr lang="fr-BE" sz="1600" b="0" kern="1200" dirty="0" err="1"/>
            <a:t>June</a:t>
          </a:r>
          <a:endParaRPr lang="fr-BE" sz="1600" b="0" kern="1200" dirty="0"/>
        </a:p>
        <a:p>
          <a:pPr marL="171450" lvl="1" indent="-171450" algn="l" defTabSz="711200">
            <a:lnSpc>
              <a:spcPct val="90000"/>
            </a:lnSpc>
            <a:spcBef>
              <a:spcPct val="0"/>
            </a:spcBef>
            <a:spcAft>
              <a:spcPct val="15000"/>
            </a:spcAft>
            <a:buChar char="•"/>
          </a:pPr>
          <a:r>
            <a:rPr lang="fr-BE" sz="1600" b="0" kern="1200" dirty="0"/>
            <a:t>7 % per exam = TOTAL 35 %</a:t>
          </a:r>
        </a:p>
        <a:p>
          <a:pPr marL="114300" lvl="1" indent="-114300" algn="l" defTabSz="533400">
            <a:lnSpc>
              <a:spcPct val="90000"/>
            </a:lnSpc>
            <a:spcBef>
              <a:spcPct val="0"/>
            </a:spcBef>
            <a:spcAft>
              <a:spcPct val="15000"/>
            </a:spcAft>
            <a:buChar char="•"/>
          </a:pPr>
          <a:endParaRPr lang="fr-BE" sz="1200" kern="1200" dirty="0"/>
        </a:p>
      </dsp:txBody>
      <dsp:txXfrm rot="-5400000">
        <a:off x="842187" y="2396193"/>
        <a:ext cx="7238490" cy="87876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 name="Shape 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65779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23111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134722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442047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831909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121317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3543771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74068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90062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62553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46957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94997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p:nvPr/>
        </p:nvSpPr>
        <p:spPr>
          <a:xfrm>
            <a:off x="0" y="0"/>
            <a:ext cx="9144000" cy="4691399"/>
          </a:xfrm>
          <a:prstGeom prst="rect">
            <a:avLst/>
          </a:prstGeom>
          <a:solidFill>
            <a:schemeClr val="dk2"/>
          </a:solidFill>
          <a:ln>
            <a:noFill/>
          </a:ln>
        </p:spPr>
        <p:txBody>
          <a:bodyPr lIns="91425" tIns="45700" rIns="91425" bIns="45700" anchor="ctr" anchorCtr="0">
            <a:noAutofit/>
          </a:bodyPr>
          <a:lstStyle/>
          <a:p>
            <a:pPr lvl="0">
              <a:spcBef>
                <a:spcPts val="0"/>
              </a:spcBef>
              <a:buNone/>
            </a:pPr>
            <a:endParaRPr/>
          </a:p>
        </p:txBody>
      </p:sp>
      <p:cxnSp>
        <p:nvCxnSpPr>
          <p:cNvPr id="10" name="Shape 10"/>
          <p:cNvCxnSpPr/>
          <p:nvPr/>
        </p:nvCxnSpPr>
        <p:spPr>
          <a:xfrm>
            <a:off x="0" y="4662139"/>
            <a:ext cx="9144000" cy="0"/>
          </a:xfrm>
          <a:prstGeom prst="straightConnector1">
            <a:avLst/>
          </a:prstGeom>
          <a:noFill/>
          <a:ln w="57150" cap="flat" cmpd="sng">
            <a:solidFill>
              <a:srgbClr val="000000">
                <a:alpha val="14901"/>
              </a:srgbClr>
            </a:solidFill>
            <a:prstDash val="solid"/>
            <a:round/>
            <a:headEnd type="none" w="med" len="med"/>
            <a:tailEnd type="none" w="med" len="med"/>
          </a:ln>
        </p:spPr>
      </p:cxnSp>
      <p:sp>
        <p:nvSpPr>
          <p:cNvPr id="11" name="Shape 11"/>
          <p:cNvSpPr txBox="1">
            <a:spLocks noGrp="1"/>
          </p:cNvSpPr>
          <p:nvPr>
            <p:ph type="ctrTitle"/>
          </p:nvPr>
        </p:nvSpPr>
        <p:spPr>
          <a:xfrm>
            <a:off x="685800" y="2490375"/>
            <a:ext cx="7772400" cy="2198400"/>
          </a:xfrm>
          <a:prstGeom prst="rect">
            <a:avLst/>
          </a:prstGeom>
          <a:noFill/>
          <a:ln>
            <a:noFill/>
          </a:ln>
        </p:spPr>
        <p:txBody>
          <a:bodyPr lIns="91425" tIns="91425" rIns="91425" bIns="91425" anchor="b" anchorCtr="0"/>
          <a:lstStyle>
            <a:lvl1pPr lvl="0" algn="l" rtl="0">
              <a:spcBef>
                <a:spcPts val="0"/>
              </a:spcBef>
              <a:buClr>
                <a:schemeClr val="lt1"/>
              </a:buClr>
              <a:buSzPct val="100000"/>
              <a:buFont typeface="Arial"/>
              <a:buNone/>
              <a:defRPr sz="7200" b="1" i="0" u="none" strike="noStrike" cap="none">
                <a:solidFill>
                  <a:schemeClr val="lt1"/>
                </a:solidFill>
                <a:latin typeface="Arial"/>
                <a:ea typeface="Arial"/>
                <a:cs typeface="Arial"/>
                <a:sym typeface="Arial"/>
              </a:defRPr>
            </a:lvl1pPr>
            <a:lvl2pPr lvl="1" algn="l" rtl="0">
              <a:spcBef>
                <a:spcPts val="0"/>
              </a:spcBef>
              <a:buClr>
                <a:schemeClr val="lt1"/>
              </a:buClr>
              <a:buSzPct val="100000"/>
              <a:buFont typeface="Arial"/>
              <a:buNone/>
              <a:defRPr sz="7200" b="1" i="0" u="none" strike="noStrike" cap="none">
                <a:solidFill>
                  <a:schemeClr val="lt1"/>
                </a:solidFill>
                <a:latin typeface="Arial"/>
                <a:ea typeface="Arial"/>
                <a:cs typeface="Arial"/>
                <a:sym typeface="Arial"/>
              </a:defRPr>
            </a:lvl2pPr>
            <a:lvl3pPr lvl="2" algn="l" rtl="0">
              <a:spcBef>
                <a:spcPts val="0"/>
              </a:spcBef>
              <a:buClr>
                <a:schemeClr val="lt1"/>
              </a:buClr>
              <a:buSzPct val="100000"/>
              <a:buFont typeface="Arial"/>
              <a:buNone/>
              <a:defRPr sz="7200" b="1" i="0" u="none" strike="noStrike" cap="none">
                <a:solidFill>
                  <a:schemeClr val="lt1"/>
                </a:solidFill>
                <a:latin typeface="Arial"/>
                <a:ea typeface="Arial"/>
                <a:cs typeface="Arial"/>
                <a:sym typeface="Arial"/>
              </a:defRPr>
            </a:lvl3pPr>
            <a:lvl4pPr lvl="3" algn="l" rtl="0">
              <a:spcBef>
                <a:spcPts val="0"/>
              </a:spcBef>
              <a:buClr>
                <a:schemeClr val="lt1"/>
              </a:buClr>
              <a:buSzPct val="100000"/>
              <a:buFont typeface="Arial"/>
              <a:buNone/>
              <a:defRPr sz="7200" b="1" i="0" u="none" strike="noStrike" cap="none">
                <a:solidFill>
                  <a:schemeClr val="lt1"/>
                </a:solidFill>
                <a:latin typeface="Arial"/>
                <a:ea typeface="Arial"/>
                <a:cs typeface="Arial"/>
                <a:sym typeface="Arial"/>
              </a:defRPr>
            </a:lvl4pPr>
            <a:lvl5pPr lvl="4" algn="l" rtl="0">
              <a:spcBef>
                <a:spcPts val="0"/>
              </a:spcBef>
              <a:buClr>
                <a:schemeClr val="lt1"/>
              </a:buClr>
              <a:buSzPct val="100000"/>
              <a:buFont typeface="Arial"/>
              <a:buNone/>
              <a:defRPr sz="7200" b="1" i="0" u="none" strike="noStrike" cap="none">
                <a:solidFill>
                  <a:schemeClr val="lt1"/>
                </a:solidFill>
                <a:latin typeface="Arial"/>
                <a:ea typeface="Arial"/>
                <a:cs typeface="Arial"/>
                <a:sym typeface="Arial"/>
              </a:defRPr>
            </a:lvl5pPr>
            <a:lvl6pPr lvl="5" algn="l" rtl="0">
              <a:spcBef>
                <a:spcPts val="0"/>
              </a:spcBef>
              <a:buClr>
                <a:schemeClr val="lt1"/>
              </a:buClr>
              <a:buSzPct val="100000"/>
              <a:buFont typeface="Arial"/>
              <a:buNone/>
              <a:defRPr sz="7200" b="1" i="0" u="none" strike="noStrike" cap="none">
                <a:solidFill>
                  <a:schemeClr val="lt1"/>
                </a:solidFill>
                <a:latin typeface="Arial"/>
                <a:ea typeface="Arial"/>
                <a:cs typeface="Arial"/>
                <a:sym typeface="Arial"/>
              </a:defRPr>
            </a:lvl6pPr>
            <a:lvl7pPr lvl="6" algn="l" rtl="0">
              <a:spcBef>
                <a:spcPts val="0"/>
              </a:spcBef>
              <a:buClr>
                <a:schemeClr val="lt1"/>
              </a:buClr>
              <a:buSzPct val="100000"/>
              <a:buFont typeface="Arial"/>
              <a:buNone/>
              <a:defRPr sz="7200" b="1" i="0" u="none" strike="noStrike" cap="none">
                <a:solidFill>
                  <a:schemeClr val="lt1"/>
                </a:solidFill>
                <a:latin typeface="Arial"/>
                <a:ea typeface="Arial"/>
                <a:cs typeface="Arial"/>
                <a:sym typeface="Arial"/>
              </a:defRPr>
            </a:lvl7pPr>
            <a:lvl8pPr lvl="7" algn="l" rtl="0">
              <a:spcBef>
                <a:spcPts val="0"/>
              </a:spcBef>
              <a:buClr>
                <a:schemeClr val="lt1"/>
              </a:buClr>
              <a:buSzPct val="100000"/>
              <a:buFont typeface="Arial"/>
              <a:buNone/>
              <a:defRPr sz="7200" b="1" i="0" u="none" strike="noStrike" cap="none">
                <a:solidFill>
                  <a:schemeClr val="lt1"/>
                </a:solidFill>
                <a:latin typeface="Arial"/>
                <a:ea typeface="Arial"/>
                <a:cs typeface="Arial"/>
                <a:sym typeface="Arial"/>
              </a:defRPr>
            </a:lvl8pPr>
            <a:lvl9pPr lvl="8" algn="l" rtl="0">
              <a:spcBef>
                <a:spcPts val="0"/>
              </a:spcBef>
              <a:buClr>
                <a:schemeClr val="lt1"/>
              </a:buClr>
              <a:buSzPct val="100000"/>
              <a:buFont typeface="Arial"/>
              <a:buNone/>
              <a:defRPr sz="7200" b="1" i="0" u="none" strike="noStrike" cap="none">
                <a:solidFill>
                  <a:schemeClr val="lt1"/>
                </a:solidFill>
                <a:latin typeface="Arial"/>
                <a:ea typeface="Arial"/>
                <a:cs typeface="Arial"/>
                <a:sym typeface="Arial"/>
              </a:defRPr>
            </a:lvl9pPr>
          </a:lstStyle>
          <a:p>
            <a:endParaRPr/>
          </a:p>
        </p:txBody>
      </p:sp>
      <p:sp>
        <p:nvSpPr>
          <p:cNvPr id="12" name="Shape 12"/>
          <p:cNvSpPr txBox="1">
            <a:spLocks noGrp="1"/>
          </p:cNvSpPr>
          <p:nvPr>
            <p:ph type="subTitle" idx="1"/>
          </p:nvPr>
        </p:nvSpPr>
        <p:spPr>
          <a:xfrm>
            <a:off x="685800" y="4836035"/>
            <a:ext cx="7772400" cy="1032599"/>
          </a:xfrm>
          <a:prstGeom prst="rect">
            <a:avLst/>
          </a:prstGeom>
          <a:noFill/>
          <a:ln>
            <a:noFill/>
          </a:ln>
        </p:spPr>
        <p:txBody>
          <a:bodyPr lIns="91425" tIns="91425" rIns="91425" bIns="91425" anchor="t" anchorCtr="0"/>
          <a:lstStyle>
            <a:lvl1pPr lvl="0" algn="l" rtl="0">
              <a:spcBef>
                <a:spcPts val="0"/>
              </a:spcBef>
              <a:buClr>
                <a:schemeClr val="dk2"/>
              </a:buClr>
              <a:buSzPct val="100000"/>
              <a:buFont typeface="Arial"/>
              <a:buNone/>
              <a:defRPr sz="3000" b="0" i="0" u="none" strike="noStrike" cap="none">
                <a:solidFill>
                  <a:schemeClr val="dk2"/>
                </a:solidFill>
                <a:latin typeface="Arial"/>
                <a:ea typeface="Arial"/>
                <a:cs typeface="Arial"/>
                <a:sym typeface="Arial"/>
              </a:defRPr>
            </a:lvl1pPr>
            <a:lvl2pPr lvl="1" algn="l" rtl="0">
              <a:spcBef>
                <a:spcPts val="0"/>
              </a:spcBef>
              <a:buClr>
                <a:schemeClr val="dk2"/>
              </a:buClr>
              <a:buSzPct val="100000"/>
              <a:buFont typeface="Arial"/>
              <a:buNone/>
              <a:defRPr sz="3000" b="0" i="0" u="none" strike="noStrike" cap="none">
                <a:solidFill>
                  <a:schemeClr val="dk2"/>
                </a:solidFill>
                <a:latin typeface="Arial"/>
                <a:ea typeface="Arial"/>
                <a:cs typeface="Arial"/>
                <a:sym typeface="Arial"/>
              </a:defRPr>
            </a:lvl2pPr>
            <a:lvl3pPr lvl="2" algn="l" rtl="0">
              <a:spcBef>
                <a:spcPts val="0"/>
              </a:spcBef>
              <a:buClr>
                <a:schemeClr val="dk2"/>
              </a:buClr>
              <a:buSzPct val="100000"/>
              <a:buFont typeface="Arial"/>
              <a:buNone/>
              <a:defRPr sz="3000" b="0" i="0" u="none" strike="noStrike" cap="none">
                <a:solidFill>
                  <a:schemeClr val="dk2"/>
                </a:solidFill>
                <a:latin typeface="Arial"/>
                <a:ea typeface="Arial"/>
                <a:cs typeface="Arial"/>
                <a:sym typeface="Arial"/>
              </a:defRPr>
            </a:lvl3pPr>
            <a:lvl4pPr lvl="3" algn="l" rtl="0">
              <a:spcBef>
                <a:spcPts val="0"/>
              </a:spcBef>
              <a:buClr>
                <a:schemeClr val="dk2"/>
              </a:buClr>
              <a:buSzPct val="100000"/>
              <a:buFont typeface="Arial"/>
              <a:buNone/>
              <a:defRPr sz="3000" b="0" i="0" u="none" strike="noStrike" cap="none">
                <a:solidFill>
                  <a:schemeClr val="dk2"/>
                </a:solidFill>
                <a:latin typeface="Arial"/>
                <a:ea typeface="Arial"/>
                <a:cs typeface="Arial"/>
                <a:sym typeface="Arial"/>
              </a:defRPr>
            </a:lvl4pPr>
            <a:lvl5pPr lvl="4" algn="l" rtl="0">
              <a:spcBef>
                <a:spcPts val="0"/>
              </a:spcBef>
              <a:buClr>
                <a:schemeClr val="dk2"/>
              </a:buClr>
              <a:buSzPct val="100000"/>
              <a:buFont typeface="Arial"/>
              <a:buNone/>
              <a:defRPr sz="3000" b="0" i="0" u="none" strike="noStrike" cap="none">
                <a:solidFill>
                  <a:schemeClr val="dk2"/>
                </a:solidFill>
                <a:latin typeface="Arial"/>
                <a:ea typeface="Arial"/>
                <a:cs typeface="Arial"/>
                <a:sym typeface="Arial"/>
              </a:defRPr>
            </a:lvl5pPr>
            <a:lvl6pPr lvl="5" algn="l" rtl="0">
              <a:spcBef>
                <a:spcPts val="0"/>
              </a:spcBef>
              <a:buClr>
                <a:schemeClr val="dk2"/>
              </a:buClr>
              <a:buSzPct val="100000"/>
              <a:buFont typeface="Arial"/>
              <a:buNone/>
              <a:defRPr sz="3000" b="0" i="0" u="none" strike="noStrike" cap="none">
                <a:solidFill>
                  <a:schemeClr val="dk2"/>
                </a:solidFill>
                <a:latin typeface="Arial"/>
                <a:ea typeface="Arial"/>
                <a:cs typeface="Arial"/>
                <a:sym typeface="Arial"/>
              </a:defRPr>
            </a:lvl6pPr>
            <a:lvl7pPr lvl="6" algn="l" rtl="0">
              <a:spcBef>
                <a:spcPts val="0"/>
              </a:spcBef>
              <a:buClr>
                <a:schemeClr val="dk2"/>
              </a:buClr>
              <a:buSzPct val="100000"/>
              <a:buFont typeface="Arial"/>
              <a:buNone/>
              <a:defRPr sz="3000" b="0" i="0" u="none" strike="noStrike" cap="none">
                <a:solidFill>
                  <a:schemeClr val="dk2"/>
                </a:solidFill>
                <a:latin typeface="Arial"/>
                <a:ea typeface="Arial"/>
                <a:cs typeface="Arial"/>
                <a:sym typeface="Arial"/>
              </a:defRPr>
            </a:lvl7pPr>
            <a:lvl8pPr lvl="7" algn="l" rtl="0">
              <a:spcBef>
                <a:spcPts val="0"/>
              </a:spcBef>
              <a:buClr>
                <a:schemeClr val="dk2"/>
              </a:buClr>
              <a:buSzPct val="100000"/>
              <a:buFont typeface="Arial"/>
              <a:buNone/>
              <a:defRPr sz="3000" b="0" i="0" u="none" strike="noStrike" cap="none">
                <a:solidFill>
                  <a:schemeClr val="dk2"/>
                </a:solidFill>
                <a:latin typeface="Arial"/>
                <a:ea typeface="Arial"/>
                <a:cs typeface="Arial"/>
                <a:sym typeface="Arial"/>
              </a:defRPr>
            </a:lvl8pPr>
            <a:lvl9pPr lvl="8" algn="l" rtl="0">
              <a:spcBef>
                <a:spcPts val="0"/>
              </a:spcBef>
              <a:buClr>
                <a:schemeClr val="dk2"/>
              </a:buClr>
              <a:buSzPct val="100000"/>
              <a:buFont typeface="Arial"/>
              <a:buNone/>
              <a:defRPr sz="30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3"/>
        <p:cNvGrpSpPr/>
        <p:nvPr/>
      </p:nvGrpSpPr>
      <p:grpSpPr>
        <a:xfrm>
          <a:off x="0" y="0"/>
          <a:ext cx="0" cy="0"/>
          <a:chOff x="0" y="0"/>
          <a:chExt cx="0" cy="0"/>
        </a:xfrm>
      </p:grpSpPr>
      <p:sp>
        <p:nvSpPr>
          <p:cNvPr id="14" name="Shape 14"/>
          <p:cNvSpPr/>
          <p:nvPr/>
        </p:nvSpPr>
        <p:spPr>
          <a:xfrm>
            <a:off x="0" y="0"/>
            <a:ext cx="9144000" cy="1532999"/>
          </a:xfrm>
          <a:prstGeom prst="rect">
            <a:avLst/>
          </a:prstGeom>
          <a:solidFill>
            <a:srgbClr val="2388DB"/>
          </a:solidFill>
          <a:ln>
            <a:noFill/>
          </a:ln>
        </p:spPr>
        <p:txBody>
          <a:bodyPr lIns="91425" tIns="45700" rIns="91425" bIns="45700" anchor="ctr" anchorCtr="0">
            <a:noAutofit/>
          </a:bodyPr>
          <a:lstStyle/>
          <a:p>
            <a:pPr lvl="0">
              <a:spcBef>
                <a:spcPts val="0"/>
              </a:spcBef>
              <a:buNone/>
            </a:pPr>
            <a:endParaRPr/>
          </a:p>
        </p:txBody>
      </p:sp>
      <p:cxnSp>
        <p:nvCxnSpPr>
          <p:cNvPr id="15" name="Shape 15"/>
          <p:cNvCxnSpPr/>
          <p:nvPr/>
        </p:nvCxnSpPr>
        <p:spPr>
          <a:xfrm>
            <a:off x="0" y="1503833"/>
            <a:ext cx="9144000" cy="0"/>
          </a:xfrm>
          <a:prstGeom prst="straightConnector1">
            <a:avLst/>
          </a:prstGeom>
          <a:noFill/>
          <a:ln w="57150" cap="flat" cmpd="sng">
            <a:solidFill>
              <a:srgbClr val="000000">
                <a:alpha val="14901"/>
              </a:srgbClr>
            </a:solidFill>
            <a:prstDash val="solid"/>
            <a:round/>
            <a:headEnd type="none" w="med" len="med"/>
            <a:tailEnd type="none" w="med" len="med"/>
          </a:ln>
        </p:spPr>
      </p:cxnSp>
      <p:sp>
        <p:nvSpPr>
          <p:cNvPr id="16" name="Shape 16"/>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lvl="0" rtl="0">
              <a:spcBef>
                <a:spcPts val="0"/>
              </a:spcBef>
              <a:defRPr sz="3600"/>
            </a:lvl1pPr>
            <a:lvl2pPr lvl="1" rtl="0">
              <a:spcBef>
                <a:spcPts val="0"/>
              </a:spcBef>
              <a:defRPr sz="3600"/>
            </a:lvl2pPr>
            <a:lvl3pPr lvl="2" rtl="0">
              <a:spcBef>
                <a:spcPts val="0"/>
              </a:spcBef>
              <a:defRPr sz="3600"/>
            </a:lvl3pPr>
            <a:lvl4pPr lvl="3" rtl="0">
              <a:spcBef>
                <a:spcPts val="0"/>
              </a:spcBef>
              <a:defRPr sz="3600"/>
            </a:lvl4pPr>
            <a:lvl5pPr lvl="4" rtl="0">
              <a:spcBef>
                <a:spcPts val="0"/>
              </a:spcBef>
              <a:defRPr sz="3600"/>
            </a:lvl5pPr>
            <a:lvl6pPr lvl="5" rtl="0">
              <a:spcBef>
                <a:spcPts val="0"/>
              </a:spcBef>
              <a:defRPr sz="3600"/>
            </a:lvl6pPr>
            <a:lvl7pPr lvl="6" rtl="0">
              <a:spcBef>
                <a:spcPts val="0"/>
              </a:spcBef>
              <a:defRPr sz="3600"/>
            </a:lvl7pPr>
            <a:lvl8pPr lvl="7" rtl="0">
              <a:spcBef>
                <a:spcPts val="0"/>
              </a:spcBef>
              <a:defRPr sz="3600"/>
            </a:lvl8pPr>
            <a:lvl9pPr lvl="8" rtl="0">
              <a:spcBef>
                <a:spcPts val="0"/>
              </a:spcBef>
              <a:defRPr sz="3600"/>
            </a:lvl9pPr>
          </a:lstStyle>
          <a:p>
            <a:endParaRPr/>
          </a:p>
        </p:txBody>
      </p:sp>
      <p:sp>
        <p:nvSpPr>
          <p:cNvPr id="17" name="Shape 17"/>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8"/>
        <p:cNvGrpSpPr/>
        <p:nvPr/>
      </p:nvGrpSpPr>
      <p:grpSpPr>
        <a:xfrm>
          <a:off x="0" y="0"/>
          <a:ext cx="0" cy="0"/>
          <a:chOff x="0" y="0"/>
          <a:chExt cx="0" cy="0"/>
        </a:xfrm>
      </p:grpSpPr>
      <p:sp>
        <p:nvSpPr>
          <p:cNvPr id="19" name="Shape 19"/>
          <p:cNvSpPr/>
          <p:nvPr/>
        </p:nvSpPr>
        <p:spPr>
          <a:xfrm>
            <a:off x="0" y="0"/>
            <a:ext cx="9144000" cy="1532999"/>
          </a:xfrm>
          <a:prstGeom prst="rect">
            <a:avLst/>
          </a:prstGeom>
          <a:solidFill>
            <a:schemeClr val="dk2"/>
          </a:solidFill>
          <a:ln>
            <a:noFill/>
          </a:ln>
        </p:spPr>
        <p:txBody>
          <a:bodyPr lIns="91425" tIns="45700" rIns="91425" bIns="45700" anchor="ctr" anchorCtr="0">
            <a:noAutofit/>
          </a:bodyPr>
          <a:lstStyle/>
          <a:p>
            <a:pPr lvl="0">
              <a:spcBef>
                <a:spcPts val="0"/>
              </a:spcBef>
              <a:buNone/>
            </a:pPr>
            <a:endParaRPr/>
          </a:p>
        </p:txBody>
      </p:sp>
      <p:cxnSp>
        <p:nvCxnSpPr>
          <p:cNvPr id="20" name="Shape 20"/>
          <p:cNvCxnSpPr/>
          <p:nvPr/>
        </p:nvCxnSpPr>
        <p:spPr>
          <a:xfrm>
            <a:off x="0" y="1503833"/>
            <a:ext cx="9144000" cy="0"/>
          </a:xfrm>
          <a:prstGeom prst="straightConnector1">
            <a:avLst/>
          </a:prstGeom>
          <a:noFill/>
          <a:ln w="57150" cap="flat" cmpd="sng">
            <a:solidFill>
              <a:srgbClr val="000000">
                <a:alpha val="14901"/>
              </a:srgbClr>
            </a:solidFill>
            <a:prstDash val="solid"/>
            <a:round/>
            <a:headEnd type="none" w="med" len="med"/>
            <a:tailEnd type="none" w="med" len="med"/>
          </a:ln>
        </p:spPr>
      </p:cxnSp>
      <p:sp>
        <p:nvSpPr>
          <p:cNvPr id="21" name="Shape 2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lvl="0" algn="l" rtl="0">
              <a:spcBef>
                <a:spcPts val="0"/>
              </a:spcBef>
              <a:buSzPct val="100000"/>
              <a:buFont typeface="Arial"/>
              <a:buNone/>
              <a:defRPr sz="3600" b="1">
                <a:solidFill>
                  <a:schemeClr val="lt1"/>
                </a:solidFill>
                <a:latin typeface="Arial"/>
                <a:ea typeface="Arial"/>
                <a:cs typeface="Arial"/>
                <a:sym typeface="Arial"/>
              </a:defRPr>
            </a:lvl1pPr>
            <a:lvl2pPr lvl="1" algn="l" rtl="0">
              <a:spcBef>
                <a:spcPts val="0"/>
              </a:spcBef>
              <a:buSzPct val="100000"/>
              <a:buFont typeface="Arial"/>
              <a:buNone/>
              <a:defRPr sz="3600" b="1">
                <a:solidFill>
                  <a:schemeClr val="lt1"/>
                </a:solidFill>
                <a:latin typeface="Arial"/>
                <a:ea typeface="Arial"/>
                <a:cs typeface="Arial"/>
                <a:sym typeface="Arial"/>
              </a:defRPr>
            </a:lvl2pPr>
            <a:lvl3pPr lvl="2" algn="l" rtl="0">
              <a:spcBef>
                <a:spcPts val="0"/>
              </a:spcBef>
              <a:buSzPct val="100000"/>
              <a:buFont typeface="Arial"/>
              <a:buNone/>
              <a:defRPr sz="3600" b="1">
                <a:solidFill>
                  <a:schemeClr val="lt1"/>
                </a:solidFill>
                <a:latin typeface="Arial"/>
                <a:ea typeface="Arial"/>
                <a:cs typeface="Arial"/>
                <a:sym typeface="Arial"/>
              </a:defRPr>
            </a:lvl3pPr>
            <a:lvl4pPr lvl="3" algn="l" rtl="0">
              <a:spcBef>
                <a:spcPts val="0"/>
              </a:spcBef>
              <a:buSzPct val="100000"/>
              <a:buFont typeface="Arial"/>
              <a:buNone/>
              <a:defRPr sz="3600" b="1">
                <a:solidFill>
                  <a:schemeClr val="lt1"/>
                </a:solidFill>
                <a:latin typeface="Arial"/>
                <a:ea typeface="Arial"/>
                <a:cs typeface="Arial"/>
                <a:sym typeface="Arial"/>
              </a:defRPr>
            </a:lvl4pPr>
            <a:lvl5pPr lvl="4" algn="l" rtl="0">
              <a:spcBef>
                <a:spcPts val="0"/>
              </a:spcBef>
              <a:buSzPct val="100000"/>
              <a:buFont typeface="Arial"/>
              <a:buNone/>
              <a:defRPr sz="3600" b="1">
                <a:solidFill>
                  <a:schemeClr val="lt1"/>
                </a:solidFill>
                <a:latin typeface="Arial"/>
                <a:ea typeface="Arial"/>
                <a:cs typeface="Arial"/>
                <a:sym typeface="Arial"/>
              </a:defRPr>
            </a:lvl5pPr>
            <a:lvl6pPr lvl="5" algn="l" rtl="0">
              <a:spcBef>
                <a:spcPts val="0"/>
              </a:spcBef>
              <a:buSzPct val="100000"/>
              <a:buFont typeface="Arial"/>
              <a:buNone/>
              <a:defRPr sz="3600" b="1">
                <a:solidFill>
                  <a:schemeClr val="lt1"/>
                </a:solidFill>
                <a:latin typeface="Arial"/>
                <a:ea typeface="Arial"/>
                <a:cs typeface="Arial"/>
                <a:sym typeface="Arial"/>
              </a:defRPr>
            </a:lvl6pPr>
            <a:lvl7pPr lvl="6" algn="l" rtl="0">
              <a:spcBef>
                <a:spcPts val="0"/>
              </a:spcBef>
              <a:buSzPct val="100000"/>
              <a:buFont typeface="Arial"/>
              <a:buNone/>
              <a:defRPr sz="3600" b="1">
                <a:solidFill>
                  <a:schemeClr val="lt1"/>
                </a:solidFill>
                <a:latin typeface="Arial"/>
                <a:ea typeface="Arial"/>
                <a:cs typeface="Arial"/>
                <a:sym typeface="Arial"/>
              </a:defRPr>
            </a:lvl7pPr>
            <a:lvl8pPr lvl="7" algn="l" rtl="0">
              <a:spcBef>
                <a:spcPts val="0"/>
              </a:spcBef>
              <a:buSzPct val="100000"/>
              <a:buFont typeface="Arial"/>
              <a:buNone/>
              <a:defRPr sz="3600" b="1">
                <a:solidFill>
                  <a:schemeClr val="lt1"/>
                </a:solidFill>
                <a:latin typeface="Arial"/>
                <a:ea typeface="Arial"/>
                <a:cs typeface="Arial"/>
                <a:sym typeface="Arial"/>
              </a:defRPr>
            </a:lvl8pPr>
            <a:lvl9pPr lvl="8" algn="l" rtl="0">
              <a:spcBef>
                <a:spcPts val="0"/>
              </a:spcBef>
              <a:buSzPct val="100000"/>
              <a:buFont typeface="Arial"/>
              <a:buNone/>
              <a:defRPr sz="3600" b="1">
                <a:solidFill>
                  <a:schemeClr val="lt1"/>
                </a:solidFill>
                <a:latin typeface="Arial"/>
                <a:ea typeface="Arial"/>
                <a:cs typeface="Arial"/>
                <a:sym typeface="Arial"/>
              </a:defRPr>
            </a:lvl9pPr>
          </a:lstStyle>
          <a:p>
            <a:endParaRPr/>
          </a:p>
        </p:txBody>
      </p:sp>
      <p:sp>
        <p:nvSpPr>
          <p:cNvPr id="22" name="Shape 22"/>
          <p:cNvSpPr txBox="1">
            <a:spLocks noGrp="1"/>
          </p:cNvSpPr>
          <p:nvPr>
            <p:ph type="body" idx="1"/>
          </p:nvPr>
        </p:nvSpPr>
        <p:spPr>
          <a:xfrm>
            <a:off x="457200" y="1600200"/>
            <a:ext cx="3994500" cy="49677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a:endParaRPr/>
          </a:p>
        </p:txBody>
      </p:sp>
      <p:sp>
        <p:nvSpPr>
          <p:cNvPr id="23" name="Shape 23"/>
          <p:cNvSpPr txBox="1">
            <a:spLocks noGrp="1"/>
          </p:cNvSpPr>
          <p:nvPr>
            <p:ph type="body" idx="2"/>
          </p:nvPr>
        </p:nvSpPr>
        <p:spPr>
          <a:xfrm>
            <a:off x="4692273" y="1600200"/>
            <a:ext cx="3994500" cy="49677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4"/>
        <p:cNvGrpSpPr/>
        <p:nvPr/>
      </p:nvGrpSpPr>
      <p:grpSpPr>
        <a:xfrm>
          <a:off x="0" y="0"/>
          <a:ext cx="0" cy="0"/>
          <a:chOff x="0" y="0"/>
          <a:chExt cx="0" cy="0"/>
        </a:xfrm>
      </p:grpSpPr>
      <p:sp>
        <p:nvSpPr>
          <p:cNvPr id="25" name="Shape 25"/>
          <p:cNvSpPr/>
          <p:nvPr/>
        </p:nvSpPr>
        <p:spPr>
          <a:xfrm>
            <a:off x="0" y="0"/>
            <a:ext cx="9144000" cy="1532999"/>
          </a:xfrm>
          <a:prstGeom prst="rect">
            <a:avLst/>
          </a:prstGeom>
          <a:solidFill>
            <a:srgbClr val="2388DB"/>
          </a:solidFill>
          <a:ln>
            <a:noFill/>
          </a:ln>
        </p:spPr>
        <p:txBody>
          <a:bodyPr lIns="91425" tIns="45700" rIns="91425" bIns="45700" anchor="ctr" anchorCtr="0">
            <a:noAutofit/>
          </a:bodyPr>
          <a:lstStyle/>
          <a:p>
            <a:pPr lvl="0">
              <a:spcBef>
                <a:spcPts val="0"/>
              </a:spcBef>
              <a:buNone/>
            </a:pPr>
            <a:endParaRPr/>
          </a:p>
        </p:txBody>
      </p:sp>
      <p:cxnSp>
        <p:nvCxnSpPr>
          <p:cNvPr id="26" name="Shape 26"/>
          <p:cNvCxnSpPr/>
          <p:nvPr/>
        </p:nvCxnSpPr>
        <p:spPr>
          <a:xfrm>
            <a:off x="0" y="1503833"/>
            <a:ext cx="9144000" cy="0"/>
          </a:xfrm>
          <a:prstGeom prst="straightConnector1">
            <a:avLst/>
          </a:prstGeom>
          <a:noFill/>
          <a:ln w="57150" cap="flat" cmpd="sng">
            <a:solidFill>
              <a:srgbClr val="000000">
                <a:alpha val="14901"/>
              </a:srgbClr>
            </a:solidFill>
            <a:prstDash val="solid"/>
            <a:round/>
            <a:headEnd type="none" w="med" len="med"/>
            <a:tailEnd type="none" w="med" len="med"/>
          </a:ln>
        </p:spPr>
      </p:cxnSp>
      <p:sp>
        <p:nvSpPr>
          <p:cNvPr id="27" name="Shape 27"/>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lvl="0" algn="l" rtl="0">
              <a:spcBef>
                <a:spcPts val="0"/>
              </a:spcBef>
              <a:buSzPct val="100000"/>
              <a:buFont typeface="Arial"/>
              <a:buNone/>
              <a:defRPr sz="3600" b="1">
                <a:solidFill>
                  <a:schemeClr val="lt1"/>
                </a:solidFill>
                <a:latin typeface="Arial"/>
                <a:ea typeface="Arial"/>
                <a:cs typeface="Arial"/>
                <a:sym typeface="Arial"/>
              </a:defRPr>
            </a:lvl1pPr>
            <a:lvl2pPr lvl="1" algn="l" rtl="0">
              <a:spcBef>
                <a:spcPts val="0"/>
              </a:spcBef>
              <a:buSzPct val="100000"/>
              <a:buFont typeface="Arial"/>
              <a:buNone/>
              <a:defRPr sz="3600" b="1">
                <a:solidFill>
                  <a:schemeClr val="lt1"/>
                </a:solidFill>
                <a:latin typeface="Arial"/>
                <a:ea typeface="Arial"/>
                <a:cs typeface="Arial"/>
                <a:sym typeface="Arial"/>
              </a:defRPr>
            </a:lvl2pPr>
            <a:lvl3pPr lvl="2" algn="l" rtl="0">
              <a:spcBef>
                <a:spcPts val="0"/>
              </a:spcBef>
              <a:buSzPct val="100000"/>
              <a:buFont typeface="Arial"/>
              <a:buNone/>
              <a:defRPr sz="3600" b="1">
                <a:solidFill>
                  <a:schemeClr val="lt1"/>
                </a:solidFill>
                <a:latin typeface="Arial"/>
                <a:ea typeface="Arial"/>
                <a:cs typeface="Arial"/>
                <a:sym typeface="Arial"/>
              </a:defRPr>
            </a:lvl3pPr>
            <a:lvl4pPr lvl="3" algn="l" rtl="0">
              <a:spcBef>
                <a:spcPts val="0"/>
              </a:spcBef>
              <a:buSzPct val="100000"/>
              <a:buFont typeface="Arial"/>
              <a:buNone/>
              <a:defRPr sz="3600" b="1">
                <a:solidFill>
                  <a:schemeClr val="lt1"/>
                </a:solidFill>
                <a:latin typeface="Arial"/>
                <a:ea typeface="Arial"/>
                <a:cs typeface="Arial"/>
                <a:sym typeface="Arial"/>
              </a:defRPr>
            </a:lvl4pPr>
            <a:lvl5pPr lvl="4" algn="l" rtl="0">
              <a:spcBef>
                <a:spcPts val="0"/>
              </a:spcBef>
              <a:buSzPct val="100000"/>
              <a:buFont typeface="Arial"/>
              <a:buNone/>
              <a:defRPr sz="3600" b="1">
                <a:solidFill>
                  <a:schemeClr val="lt1"/>
                </a:solidFill>
                <a:latin typeface="Arial"/>
                <a:ea typeface="Arial"/>
                <a:cs typeface="Arial"/>
                <a:sym typeface="Arial"/>
              </a:defRPr>
            </a:lvl5pPr>
            <a:lvl6pPr lvl="5" algn="l" rtl="0">
              <a:spcBef>
                <a:spcPts val="0"/>
              </a:spcBef>
              <a:buSzPct val="100000"/>
              <a:buFont typeface="Arial"/>
              <a:buNone/>
              <a:defRPr sz="3600" b="1">
                <a:solidFill>
                  <a:schemeClr val="lt1"/>
                </a:solidFill>
                <a:latin typeface="Arial"/>
                <a:ea typeface="Arial"/>
                <a:cs typeface="Arial"/>
                <a:sym typeface="Arial"/>
              </a:defRPr>
            </a:lvl6pPr>
            <a:lvl7pPr lvl="6" algn="l" rtl="0">
              <a:spcBef>
                <a:spcPts val="0"/>
              </a:spcBef>
              <a:buSzPct val="100000"/>
              <a:buFont typeface="Arial"/>
              <a:buNone/>
              <a:defRPr sz="3600" b="1">
                <a:solidFill>
                  <a:schemeClr val="lt1"/>
                </a:solidFill>
                <a:latin typeface="Arial"/>
                <a:ea typeface="Arial"/>
                <a:cs typeface="Arial"/>
                <a:sym typeface="Arial"/>
              </a:defRPr>
            </a:lvl7pPr>
            <a:lvl8pPr lvl="7" algn="l" rtl="0">
              <a:spcBef>
                <a:spcPts val="0"/>
              </a:spcBef>
              <a:buSzPct val="100000"/>
              <a:buFont typeface="Arial"/>
              <a:buNone/>
              <a:defRPr sz="3600" b="1">
                <a:solidFill>
                  <a:schemeClr val="lt1"/>
                </a:solidFill>
                <a:latin typeface="Arial"/>
                <a:ea typeface="Arial"/>
                <a:cs typeface="Arial"/>
                <a:sym typeface="Arial"/>
              </a:defRPr>
            </a:lvl8pPr>
            <a:lvl9pPr lvl="8" algn="l" rtl="0">
              <a:spcBef>
                <a:spcPts val="0"/>
              </a:spcBef>
              <a:buSzPct val="100000"/>
              <a:buFont typeface="Arial"/>
              <a:buNone/>
              <a:defRPr sz="3600" b="1">
                <a:solidFill>
                  <a:schemeClr val="lt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8"/>
        <p:cNvGrpSpPr/>
        <p:nvPr/>
      </p:nvGrpSpPr>
      <p:grpSpPr>
        <a:xfrm>
          <a:off x="0" y="0"/>
          <a:ext cx="0" cy="0"/>
          <a:chOff x="0" y="0"/>
          <a:chExt cx="0" cy="0"/>
        </a:xfrm>
      </p:grpSpPr>
      <p:sp>
        <p:nvSpPr>
          <p:cNvPr id="29" name="Shape 29"/>
          <p:cNvSpPr txBox="1">
            <a:spLocks noGrp="1"/>
          </p:cNvSpPr>
          <p:nvPr>
            <p:ph type="body" idx="1"/>
          </p:nvPr>
        </p:nvSpPr>
        <p:spPr>
          <a:xfrm>
            <a:off x="457200" y="5875078"/>
            <a:ext cx="8229600" cy="692700"/>
          </a:xfrm>
          <a:prstGeom prst="rect">
            <a:avLst/>
          </a:prstGeom>
          <a:noFill/>
          <a:ln>
            <a:noFill/>
          </a:ln>
        </p:spPr>
        <p:txBody>
          <a:bodyPr lIns="91425" tIns="91425" rIns="91425" bIns="91425" anchor="t" anchorCtr="0"/>
          <a:lstStyle>
            <a:lvl1pPr lvl="0" algn="l" rtl="0">
              <a:lnSpc>
                <a:spcPct val="100000"/>
              </a:lnSpc>
              <a:spcBef>
                <a:spcPts val="0"/>
              </a:spcBef>
              <a:spcAft>
                <a:spcPts val="0"/>
              </a:spcAft>
              <a:buClr>
                <a:schemeClr val="dk2"/>
              </a:buClr>
              <a:buSzPct val="100000"/>
              <a:buFont typeface="Arial"/>
              <a:buChar char="●"/>
              <a:defRPr sz="1800" b="0">
                <a:solidFill>
                  <a:schemeClr val="dk2"/>
                </a:solidFill>
              </a:defRPr>
            </a:lvl1pPr>
            <a:lvl2pPr lvl="1" algn="l" rtl="0">
              <a:lnSpc>
                <a:spcPct val="100000"/>
              </a:lnSpc>
              <a:spcBef>
                <a:spcPts val="0"/>
              </a:spcBef>
              <a:spcAft>
                <a:spcPts val="0"/>
              </a:spcAft>
              <a:buClr>
                <a:schemeClr val="dk2"/>
              </a:buClr>
              <a:buSzPct val="100000"/>
              <a:buFont typeface="Courier New"/>
              <a:buChar char="o"/>
              <a:defRPr sz="1800" b="0">
                <a:solidFill>
                  <a:schemeClr val="dk2"/>
                </a:solidFill>
              </a:defRPr>
            </a:lvl2pPr>
            <a:lvl3pPr lvl="2" algn="l" rtl="0">
              <a:lnSpc>
                <a:spcPct val="100000"/>
              </a:lnSpc>
              <a:spcBef>
                <a:spcPts val="0"/>
              </a:spcBef>
              <a:spcAft>
                <a:spcPts val="0"/>
              </a:spcAft>
              <a:buClr>
                <a:schemeClr val="dk2"/>
              </a:buClr>
              <a:buSzPct val="100000"/>
              <a:buFont typeface="Wingdings"/>
              <a:buChar char="§"/>
              <a:defRPr sz="1800" b="0">
                <a:solidFill>
                  <a:schemeClr val="dk2"/>
                </a:solidFill>
              </a:defRPr>
            </a:lvl3pPr>
            <a:lvl4pPr lvl="3" algn="l" rtl="0">
              <a:lnSpc>
                <a:spcPct val="100000"/>
              </a:lnSpc>
              <a:spcBef>
                <a:spcPts val="0"/>
              </a:spcBef>
              <a:spcAft>
                <a:spcPts val="0"/>
              </a:spcAft>
              <a:buClr>
                <a:schemeClr val="dk2"/>
              </a:buClr>
              <a:buSzPct val="100000"/>
              <a:buFont typeface="Arial"/>
              <a:buChar char="●"/>
              <a:defRPr sz="1800" b="0">
                <a:solidFill>
                  <a:schemeClr val="dk2"/>
                </a:solidFill>
              </a:defRPr>
            </a:lvl4pPr>
            <a:lvl5pPr lvl="4" algn="l" rtl="0">
              <a:lnSpc>
                <a:spcPct val="100000"/>
              </a:lnSpc>
              <a:spcBef>
                <a:spcPts val="0"/>
              </a:spcBef>
              <a:spcAft>
                <a:spcPts val="0"/>
              </a:spcAft>
              <a:buClr>
                <a:schemeClr val="dk2"/>
              </a:buClr>
              <a:buSzPct val="100000"/>
              <a:buFont typeface="Courier New"/>
              <a:buChar char="o"/>
              <a:defRPr sz="1800" b="0">
                <a:solidFill>
                  <a:schemeClr val="dk2"/>
                </a:solidFill>
              </a:defRPr>
            </a:lvl5pPr>
            <a:lvl6pPr lvl="5" algn="l" rtl="0">
              <a:lnSpc>
                <a:spcPct val="100000"/>
              </a:lnSpc>
              <a:spcBef>
                <a:spcPts val="0"/>
              </a:spcBef>
              <a:spcAft>
                <a:spcPts val="0"/>
              </a:spcAft>
              <a:buClr>
                <a:schemeClr val="dk2"/>
              </a:buClr>
              <a:buSzPct val="100000"/>
              <a:buFont typeface="Wingdings"/>
              <a:buChar char="§"/>
              <a:defRPr sz="1800" b="0">
                <a:solidFill>
                  <a:schemeClr val="dk2"/>
                </a:solidFill>
              </a:defRPr>
            </a:lvl6pPr>
            <a:lvl7pPr lvl="6" algn="l" rtl="0">
              <a:lnSpc>
                <a:spcPct val="100000"/>
              </a:lnSpc>
              <a:spcBef>
                <a:spcPts val="0"/>
              </a:spcBef>
              <a:spcAft>
                <a:spcPts val="0"/>
              </a:spcAft>
              <a:buClr>
                <a:schemeClr val="dk2"/>
              </a:buClr>
              <a:buSzPct val="100000"/>
              <a:buFont typeface="Arial"/>
              <a:buChar char="●"/>
              <a:defRPr sz="1800" b="0">
                <a:solidFill>
                  <a:schemeClr val="dk2"/>
                </a:solidFill>
              </a:defRPr>
            </a:lvl7pPr>
            <a:lvl8pPr lvl="7" algn="l" rtl="0">
              <a:lnSpc>
                <a:spcPct val="100000"/>
              </a:lnSpc>
              <a:spcBef>
                <a:spcPts val="0"/>
              </a:spcBef>
              <a:spcAft>
                <a:spcPts val="0"/>
              </a:spcAft>
              <a:buClr>
                <a:schemeClr val="dk2"/>
              </a:buClr>
              <a:buSzPct val="100000"/>
              <a:buFont typeface="Courier New"/>
              <a:buChar char="o"/>
              <a:defRPr sz="1800" b="0">
                <a:solidFill>
                  <a:schemeClr val="dk2"/>
                </a:solidFill>
              </a:defRPr>
            </a:lvl8pPr>
            <a:lvl9pPr lvl="8" algn="l" rtl="0">
              <a:lnSpc>
                <a:spcPct val="100000"/>
              </a:lnSpc>
              <a:spcBef>
                <a:spcPts val="0"/>
              </a:spcBef>
              <a:spcAft>
                <a:spcPts val="0"/>
              </a:spcAft>
              <a:buClr>
                <a:schemeClr val="dk2"/>
              </a:buClr>
              <a:buSzPct val="100000"/>
              <a:buFont typeface="Wingdings"/>
              <a:buChar char="§"/>
              <a:defRPr sz="1800" b="0">
                <a:solidFill>
                  <a:schemeClr val="dk2"/>
                </a:solidFill>
              </a:defRPr>
            </a:lvl9pPr>
          </a:lstStyle>
          <a:p>
            <a:endParaRPr/>
          </a:p>
        </p:txBody>
      </p:sp>
      <p:sp>
        <p:nvSpPr>
          <p:cNvPr id="30" name="Shape 30"/>
          <p:cNvSpPr/>
          <p:nvPr/>
        </p:nvSpPr>
        <p:spPr>
          <a:xfrm>
            <a:off x="4274" y="0"/>
            <a:ext cx="9144000" cy="5875200"/>
          </a:xfrm>
          <a:prstGeom prst="rect">
            <a:avLst/>
          </a:prstGeom>
          <a:solidFill>
            <a:srgbClr val="2388DB"/>
          </a:solidFill>
          <a:ln>
            <a:noFill/>
          </a:ln>
        </p:spPr>
        <p:txBody>
          <a:bodyPr lIns="91425" tIns="45700" rIns="91425" bIns="45700" anchor="ctr" anchorCtr="0">
            <a:noAutofit/>
          </a:bodyPr>
          <a:lstStyle/>
          <a:p>
            <a:pPr lvl="0">
              <a:spcBef>
                <a:spcPts val="0"/>
              </a:spcBef>
              <a:buNone/>
            </a:pPr>
            <a:endParaRPr/>
          </a:p>
        </p:txBody>
      </p:sp>
      <p:cxnSp>
        <p:nvCxnSpPr>
          <p:cNvPr id="31" name="Shape 31"/>
          <p:cNvCxnSpPr/>
          <p:nvPr/>
        </p:nvCxnSpPr>
        <p:spPr>
          <a:xfrm>
            <a:off x="0" y="5845828"/>
            <a:ext cx="9144000" cy="0"/>
          </a:xfrm>
          <a:prstGeom prst="straightConnector1">
            <a:avLst/>
          </a:prstGeom>
          <a:noFill/>
          <a:ln w="57150" cap="flat" cmpd="sng">
            <a:solidFill>
              <a:srgbClr val="000000">
                <a:alpha val="14901"/>
              </a:srgbClr>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bg>
      <p:bgPr>
        <a:solidFill>
          <a:schemeClr val="dk2"/>
        </a:solidFill>
        <a:effectLst/>
      </p:bgPr>
    </p:bg>
    <p:spTree>
      <p:nvGrpSpPr>
        <p:cNvPr id="1" name="Shape 3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lvl="0" algn="l" rtl="0">
              <a:spcBef>
                <a:spcPts val="0"/>
              </a:spcBef>
              <a:buClr>
                <a:schemeClr val="lt1"/>
              </a:buClr>
              <a:buSzPct val="100000"/>
              <a:buFont typeface="Arial"/>
              <a:buNone/>
              <a:defRPr sz="3600" b="1" i="0" u="none" strike="noStrike" cap="none">
                <a:solidFill>
                  <a:schemeClr val="lt1"/>
                </a:solidFill>
                <a:latin typeface="Arial"/>
                <a:ea typeface="Arial"/>
                <a:cs typeface="Arial"/>
                <a:sym typeface="Arial"/>
              </a:defRPr>
            </a:lvl1pPr>
            <a:lvl2pPr lvl="1" algn="l" rtl="0">
              <a:spcBef>
                <a:spcPts val="0"/>
              </a:spcBef>
              <a:buClr>
                <a:schemeClr val="lt1"/>
              </a:buClr>
              <a:buSzPct val="100000"/>
              <a:buFont typeface="Arial"/>
              <a:buNone/>
              <a:defRPr sz="3600" b="1" i="0" u="none" strike="noStrike" cap="none">
                <a:solidFill>
                  <a:schemeClr val="lt1"/>
                </a:solidFill>
                <a:latin typeface="Arial"/>
                <a:ea typeface="Arial"/>
                <a:cs typeface="Arial"/>
                <a:sym typeface="Arial"/>
              </a:defRPr>
            </a:lvl2pPr>
            <a:lvl3pPr lvl="2" algn="l" rtl="0">
              <a:spcBef>
                <a:spcPts val="0"/>
              </a:spcBef>
              <a:buClr>
                <a:schemeClr val="lt1"/>
              </a:buClr>
              <a:buSzPct val="100000"/>
              <a:buFont typeface="Arial"/>
              <a:buNone/>
              <a:defRPr sz="3600" b="1" i="0" u="none" strike="noStrike" cap="none">
                <a:solidFill>
                  <a:schemeClr val="lt1"/>
                </a:solidFill>
                <a:latin typeface="Arial"/>
                <a:ea typeface="Arial"/>
                <a:cs typeface="Arial"/>
                <a:sym typeface="Arial"/>
              </a:defRPr>
            </a:lvl3pPr>
            <a:lvl4pPr lvl="3" algn="l" rtl="0">
              <a:spcBef>
                <a:spcPts val="0"/>
              </a:spcBef>
              <a:buClr>
                <a:schemeClr val="lt1"/>
              </a:buClr>
              <a:buSzPct val="100000"/>
              <a:buFont typeface="Arial"/>
              <a:buNone/>
              <a:defRPr sz="3600" b="1" i="0" u="none" strike="noStrike" cap="none">
                <a:solidFill>
                  <a:schemeClr val="lt1"/>
                </a:solidFill>
                <a:latin typeface="Arial"/>
                <a:ea typeface="Arial"/>
                <a:cs typeface="Arial"/>
                <a:sym typeface="Arial"/>
              </a:defRPr>
            </a:lvl4pPr>
            <a:lvl5pPr lvl="4" algn="l" rtl="0">
              <a:spcBef>
                <a:spcPts val="0"/>
              </a:spcBef>
              <a:buClr>
                <a:schemeClr val="lt1"/>
              </a:buClr>
              <a:buSzPct val="100000"/>
              <a:buFont typeface="Arial"/>
              <a:buNone/>
              <a:defRPr sz="3600" b="1" i="0" u="none" strike="noStrike" cap="none">
                <a:solidFill>
                  <a:schemeClr val="lt1"/>
                </a:solidFill>
                <a:latin typeface="Arial"/>
                <a:ea typeface="Arial"/>
                <a:cs typeface="Arial"/>
                <a:sym typeface="Arial"/>
              </a:defRPr>
            </a:lvl5pPr>
            <a:lvl6pPr lvl="5" algn="l" rtl="0">
              <a:spcBef>
                <a:spcPts val="0"/>
              </a:spcBef>
              <a:buClr>
                <a:schemeClr val="lt1"/>
              </a:buClr>
              <a:buSzPct val="100000"/>
              <a:buFont typeface="Arial"/>
              <a:buNone/>
              <a:defRPr sz="3600" b="1" i="0" u="none" strike="noStrike" cap="none">
                <a:solidFill>
                  <a:schemeClr val="lt1"/>
                </a:solidFill>
                <a:latin typeface="Arial"/>
                <a:ea typeface="Arial"/>
                <a:cs typeface="Arial"/>
                <a:sym typeface="Arial"/>
              </a:defRPr>
            </a:lvl6pPr>
            <a:lvl7pPr lvl="6" algn="l" rtl="0">
              <a:spcBef>
                <a:spcPts val="0"/>
              </a:spcBef>
              <a:buClr>
                <a:schemeClr val="lt1"/>
              </a:buClr>
              <a:buSzPct val="100000"/>
              <a:buFont typeface="Arial"/>
              <a:buNone/>
              <a:defRPr sz="3600" b="1" i="0" u="none" strike="noStrike" cap="none">
                <a:solidFill>
                  <a:schemeClr val="lt1"/>
                </a:solidFill>
                <a:latin typeface="Arial"/>
                <a:ea typeface="Arial"/>
                <a:cs typeface="Arial"/>
                <a:sym typeface="Arial"/>
              </a:defRPr>
            </a:lvl7pPr>
            <a:lvl8pPr lvl="7" algn="l" rtl="0">
              <a:spcBef>
                <a:spcPts val="0"/>
              </a:spcBef>
              <a:buClr>
                <a:schemeClr val="lt1"/>
              </a:buClr>
              <a:buSzPct val="100000"/>
              <a:buFont typeface="Arial"/>
              <a:buNone/>
              <a:defRPr sz="3600" b="1" i="0" u="none" strike="noStrike" cap="none">
                <a:solidFill>
                  <a:schemeClr val="lt1"/>
                </a:solidFill>
                <a:latin typeface="Arial"/>
                <a:ea typeface="Arial"/>
                <a:cs typeface="Arial"/>
                <a:sym typeface="Arial"/>
              </a:defRPr>
            </a:lvl8pPr>
            <a:lvl9pPr lvl="8" algn="l" rtl="0">
              <a:spcBef>
                <a:spcPts val="0"/>
              </a:spcBef>
              <a:buClr>
                <a:schemeClr val="lt1"/>
              </a:buClr>
              <a:buSzPct val="100000"/>
              <a:buFont typeface="Arial"/>
              <a:buNone/>
              <a:defRPr sz="3600" b="1" i="0" u="none" strike="noStrike" cap="none">
                <a:solidFill>
                  <a:schemeClr val="lt1"/>
                </a:solidFill>
                <a:latin typeface="Arial"/>
                <a:ea typeface="Arial"/>
                <a:cs typeface="Arial"/>
                <a:sym typeface="Arial"/>
              </a:defRPr>
            </a:lvl9pPr>
          </a:lstStyle>
          <a:p>
            <a:endParaRPr/>
          </a:p>
        </p:txBody>
      </p:sp>
      <p:sp>
        <p:nvSpPr>
          <p:cNvPr id="7" name="Shape 7"/>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lvl="0" algn="l" rtl="0">
              <a:spcBef>
                <a:spcPts val="600"/>
              </a:spcBef>
              <a:buClr>
                <a:schemeClr val="dk1"/>
              </a:buClr>
              <a:buSzPct val="100000"/>
              <a:buFont typeface="Arial"/>
              <a:buChar char="●"/>
              <a:defRPr sz="3000" b="0" i="0" u="none" strike="noStrike" cap="none">
                <a:solidFill>
                  <a:schemeClr val="dk1"/>
                </a:solidFill>
                <a:latin typeface="Arial"/>
                <a:ea typeface="Arial"/>
                <a:cs typeface="Arial"/>
                <a:sym typeface="Arial"/>
              </a:defRPr>
            </a:lvl1pPr>
            <a:lvl2pPr lvl="1" algn="l" rtl="0">
              <a:spcBef>
                <a:spcPts val="480"/>
              </a:spcBef>
              <a:buClr>
                <a:schemeClr val="dk1"/>
              </a:buClr>
              <a:buSzPct val="100000"/>
              <a:buFont typeface="Courier New"/>
              <a:buChar char="o"/>
              <a:defRPr sz="2400" b="0" i="0" u="none" strike="noStrike" cap="none">
                <a:solidFill>
                  <a:schemeClr val="dk1"/>
                </a:solidFill>
                <a:latin typeface="Arial"/>
                <a:ea typeface="Arial"/>
                <a:cs typeface="Arial"/>
                <a:sym typeface="Arial"/>
              </a:defRPr>
            </a:lvl2pPr>
            <a:lvl3pPr lvl="2" algn="l" rtl="0">
              <a:spcBef>
                <a:spcPts val="480"/>
              </a:spcBef>
              <a:buClr>
                <a:schemeClr val="dk1"/>
              </a:buClr>
              <a:buSzPct val="100000"/>
              <a:buFont typeface="Wingdings"/>
              <a:buChar char="§"/>
              <a:defRPr sz="2400" b="0" i="0" u="none" strike="noStrike" cap="none">
                <a:solidFill>
                  <a:schemeClr val="dk1"/>
                </a:solidFill>
                <a:latin typeface="Arial"/>
                <a:ea typeface="Arial"/>
                <a:cs typeface="Arial"/>
                <a:sym typeface="Arial"/>
              </a:defRPr>
            </a:lvl3pPr>
            <a:lvl4pPr lvl="3"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4pPr>
            <a:lvl5pPr lvl="4" algn="l" rtl="0">
              <a:spcBef>
                <a:spcPts val="360"/>
              </a:spcBef>
              <a:buClr>
                <a:schemeClr val="dk1"/>
              </a:buClr>
              <a:buSzPct val="100000"/>
              <a:buFont typeface="Courier New"/>
              <a:buChar char="o"/>
              <a:defRPr sz="1800" b="0" i="0" u="none" strike="noStrike" cap="none">
                <a:solidFill>
                  <a:schemeClr val="dk1"/>
                </a:solidFill>
                <a:latin typeface="Arial"/>
                <a:ea typeface="Arial"/>
                <a:cs typeface="Arial"/>
                <a:sym typeface="Arial"/>
              </a:defRPr>
            </a:lvl5pPr>
            <a:lvl6pPr lvl="5" algn="l" rtl="0">
              <a:spcBef>
                <a:spcPts val="360"/>
              </a:spcBef>
              <a:buClr>
                <a:schemeClr val="dk1"/>
              </a:buClr>
              <a:buSzPct val="100000"/>
              <a:buFont typeface="Wingdings"/>
              <a:buChar char="§"/>
              <a:defRPr sz="1800" b="0" i="0" u="none" strike="noStrike" cap="none">
                <a:solidFill>
                  <a:schemeClr val="dk1"/>
                </a:solidFill>
                <a:latin typeface="Arial"/>
                <a:ea typeface="Arial"/>
                <a:cs typeface="Arial"/>
                <a:sym typeface="Arial"/>
              </a:defRPr>
            </a:lvl6pPr>
            <a:lvl7pPr lvl="6"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lvl="7" algn="l" rtl="0">
              <a:spcBef>
                <a:spcPts val="360"/>
              </a:spcBef>
              <a:buClr>
                <a:schemeClr val="dk1"/>
              </a:buClr>
              <a:buSzPct val="100000"/>
              <a:buFont typeface="Courier New"/>
              <a:buChar char="o"/>
              <a:defRPr sz="1800" b="0" i="0" u="none" strike="noStrike" cap="none">
                <a:solidFill>
                  <a:schemeClr val="dk1"/>
                </a:solidFill>
                <a:latin typeface="Arial"/>
                <a:ea typeface="Arial"/>
                <a:cs typeface="Arial"/>
                <a:sym typeface="Arial"/>
              </a:defRPr>
            </a:lvl8pPr>
            <a:lvl9pPr lvl="8" algn="l" rtl="0">
              <a:spcBef>
                <a:spcPts val="360"/>
              </a:spcBef>
              <a:buClr>
                <a:schemeClr val="dk1"/>
              </a:buClr>
              <a:buSzPct val="100000"/>
              <a:buFont typeface="Wingdings"/>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eursc.eu/fr/European-Schools/studies-certificates/European-Baccalaureat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14/relationships/chartEx" Target="../charts/chartEx2.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microsoft.com/office/2014/relationships/chartEx" Target="../charts/chartEx3.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eursc.eu/Documents/BAC_Handbook-en.pdf" TargetMode="External"/><Relationship Id="rId2" Type="http://schemas.openxmlformats.org/officeDocument/2006/relationships/hyperlink" Target="https://www.eeb1.com/en/pedagogical-information/european-baccalaureate/" TargetMode="External"/><Relationship Id="rId1" Type="http://schemas.openxmlformats.org/officeDocument/2006/relationships/slideLayout" Target="../slideLayouts/slideLayout2.xml"/><Relationship Id="rId5" Type="http://schemas.openxmlformats.org/officeDocument/2006/relationships/hyperlink" Target="https://www.eursc.eu/Documents/BAC_Handbook-de.pdf" TargetMode="External"/><Relationship Id="rId4" Type="http://schemas.openxmlformats.org/officeDocument/2006/relationships/hyperlink" Target="https://www.eursc.eu/Documents/BAC_Handbook-fr.pdf"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package" Target="../embeddings/Microsoft_Excel_Worksheet3.xlsx"/><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eursc.eu/Documents/BAC_Handbook-en.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Shape 37"/>
          <p:cNvSpPr txBox="1">
            <a:spLocks noGrp="1"/>
          </p:cNvSpPr>
          <p:nvPr>
            <p:ph type="ctrTitle"/>
          </p:nvPr>
        </p:nvSpPr>
        <p:spPr>
          <a:xfrm>
            <a:off x="685800" y="2490375"/>
            <a:ext cx="7772400" cy="2198400"/>
          </a:xfrm>
          <a:prstGeom prst="rect">
            <a:avLst/>
          </a:prstGeom>
        </p:spPr>
        <p:txBody>
          <a:bodyPr lIns="91425" tIns="91425" rIns="91425" bIns="91425" anchor="b" anchorCtr="0">
            <a:noAutofit/>
          </a:bodyPr>
          <a:lstStyle/>
          <a:p>
            <a:r>
              <a:rPr lang="fr-BE" sz="5400" dirty="0"/>
              <a:t>The </a:t>
            </a:r>
            <a:r>
              <a:rPr lang="fr-BE" sz="5400" dirty="0" err="1"/>
              <a:t>European</a:t>
            </a:r>
            <a:r>
              <a:rPr lang="fr-BE" sz="5400" dirty="0"/>
              <a:t> </a:t>
            </a:r>
            <a:r>
              <a:rPr lang="fr-BE" sz="5400" dirty="0" err="1"/>
              <a:t>Baccalaureate</a:t>
            </a:r>
            <a:r>
              <a:rPr lang="fr-BE" sz="5400" dirty="0"/>
              <a:t> </a:t>
            </a:r>
            <a:r>
              <a:rPr lang="fr" sz="5400" dirty="0"/>
              <a:t>• S7</a:t>
            </a:r>
          </a:p>
        </p:txBody>
      </p:sp>
      <p:sp>
        <p:nvSpPr>
          <p:cNvPr id="38" name="Shape 38"/>
          <p:cNvSpPr txBox="1">
            <a:spLocks noGrp="1"/>
          </p:cNvSpPr>
          <p:nvPr>
            <p:ph type="subTitle" idx="1"/>
          </p:nvPr>
        </p:nvSpPr>
        <p:spPr>
          <a:xfrm>
            <a:off x="685800" y="4836035"/>
            <a:ext cx="7772400" cy="1535399"/>
          </a:xfrm>
          <a:prstGeom prst="rect">
            <a:avLst/>
          </a:prstGeom>
        </p:spPr>
        <p:txBody>
          <a:bodyPr lIns="91425" tIns="91425" rIns="91425" bIns="91425" anchor="t" anchorCtr="0">
            <a:noAutofit/>
          </a:bodyPr>
          <a:lstStyle/>
          <a:p>
            <a:pPr lvl="0" rtl="0">
              <a:spcBef>
                <a:spcPts val="0"/>
              </a:spcBef>
              <a:buNone/>
            </a:pPr>
            <a:r>
              <a:rPr lang="fr" sz="1800" dirty="0"/>
              <a:t>Informations from  :</a:t>
            </a:r>
          </a:p>
          <a:p>
            <a:pPr lvl="0"/>
            <a:r>
              <a:rPr lang="fr-BE" sz="1800" dirty="0">
                <a:solidFill>
                  <a:schemeClr val="tx1"/>
                </a:solidFill>
                <a:hlinkClick r:id="rId3"/>
              </a:rPr>
              <a:t>https://www.eursc.eu/en/European-Schools/European-Baccalaureate</a:t>
            </a:r>
            <a:endParaRPr lang="fr" sz="1800" dirty="0">
              <a:solidFill>
                <a:schemeClr val="tx1"/>
              </a:solidFill>
              <a:hlinkClick r:id="rId3"/>
            </a:endParaRPr>
          </a:p>
        </p:txBody>
      </p:sp>
      <p:pic>
        <p:nvPicPr>
          <p:cNvPr id="1026" name="Picture 2" descr="The mission of EEB I - EEB1">
            <a:extLst>
              <a:ext uri="{FF2B5EF4-FFF2-40B4-BE49-F238E27FC236}">
                <a16:creationId xmlns:a16="http://schemas.microsoft.com/office/drawing/2014/main" id="{1DFB4FC9-192B-4B17-BF23-100562F646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742" y="226010"/>
            <a:ext cx="4747260" cy="16294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BCCB757-0D47-4858-A6F0-6053ED9B14A9}"/>
              </a:ext>
            </a:extLst>
          </p:cNvPr>
          <p:cNvSpPr txBox="1"/>
          <p:nvPr/>
        </p:nvSpPr>
        <p:spPr>
          <a:xfrm>
            <a:off x="28113" y="6647378"/>
            <a:ext cx="3133818" cy="246221"/>
          </a:xfrm>
          <a:prstGeom prst="rect">
            <a:avLst/>
          </a:prstGeom>
          <a:noFill/>
        </p:spPr>
        <p:txBody>
          <a:bodyPr wrap="square" rtlCol="0">
            <a:spAutoFit/>
          </a:bodyPr>
          <a:lstStyle/>
          <a:p>
            <a:r>
              <a:rPr lang="en-US" sz="1000" b="1" dirty="0">
                <a:solidFill>
                  <a:srgbClr val="0070C0"/>
                </a:solidFill>
              </a:rPr>
              <a:t>S7- Session #1 – 23 September 2022</a:t>
            </a:r>
            <a:endParaRPr lang="x-none" sz="1000" b="1" dirty="0">
              <a:solidFill>
                <a:srgbClr val="0070C0"/>
              </a:solidFill>
            </a:endParaRPr>
          </a:p>
        </p:txBody>
      </p:sp>
      <p:sp>
        <p:nvSpPr>
          <p:cNvPr id="7" name="TextBox 6">
            <a:extLst>
              <a:ext uri="{FF2B5EF4-FFF2-40B4-BE49-F238E27FC236}">
                <a16:creationId xmlns:a16="http://schemas.microsoft.com/office/drawing/2014/main" id="{335E83AE-E652-479E-B64F-58E0999FD1A6}"/>
              </a:ext>
            </a:extLst>
          </p:cNvPr>
          <p:cNvSpPr txBox="1"/>
          <p:nvPr/>
        </p:nvSpPr>
        <p:spPr>
          <a:xfrm>
            <a:off x="7747448" y="6611779"/>
            <a:ext cx="1396552" cy="246221"/>
          </a:xfrm>
          <a:prstGeom prst="rect">
            <a:avLst/>
          </a:prstGeom>
          <a:noFill/>
        </p:spPr>
        <p:txBody>
          <a:bodyPr wrap="square" rtlCol="0">
            <a:spAutoFit/>
          </a:bodyPr>
          <a:lstStyle/>
          <a:p>
            <a:pPr algn="r"/>
            <a:r>
              <a:rPr lang="en-US" sz="1000" b="1" dirty="0">
                <a:solidFill>
                  <a:srgbClr val="0070C0"/>
                </a:solidFill>
              </a:rPr>
              <a:t>Orientation Team</a:t>
            </a:r>
            <a:endParaRPr lang="x-none" sz="1000" b="1" dirty="0">
              <a:solidFill>
                <a:srgbClr val="0070C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0" y="290100"/>
            <a:ext cx="8229600" cy="592014"/>
          </a:xfrm>
          <a:prstGeom prst="rect">
            <a:avLst/>
          </a:prstGeom>
        </p:spPr>
        <p:txBody>
          <a:bodyPr lIns="91425" tIns="91425" rIns="91425" bIns="91425" anchor="b" anchorCtr="0">
            <a:noAutofit/>
          </a:bodyPr>
          <a:lstStyle/>
          <a:p>
            <a:pPr lvl="0"/>
            <a:r>
              <a:rPr lang="en-US" sz="2800" dirty="0"/>
              <a:t>Proportion of the different components</a:t>
            </a:r>
            <a:endParaRPr lang="fr" sz="2800" dirty="0"/>
          </a:p>
        </p:txBody>
      </p:sp>
      <p:sp>
        <p:nvSpPr>
          <p:cNvPr id="62" name="Shape 62"/>
          <p:cNvSpPr txBox="1">
            <a:spLocks noGrp="1"/>
          </p:cNvSpPr>
          <p:nvPr>
            <p:ph type="body" idx="1"/>
          </p:nvPr>
        </p:nvSpPr>
        <p:spPr>
          <a:xfrm>
            <a:off x="164238" y="899870"/>
            <a:ext cx="8229600" cy="4967700"/>
          </a:xfrm>
          <a:prstGeom prst="rect">
            <a:avLst/>
          </a:prstGeom>
        </p:spPr>
        <p:txBody>
          <a:bodyPr lIns="91425" tIns="91425" rIns="91425" bIns="91425" anchor="t" anchorCtr="0">
            <a:noAutofit/>
          </a:bodyPr>
          <a:lstStyle/>
          <a:p>
            <a:pPr marL="457200" lvl="0" indent="-228600" algn="just"/>
            <a:r>
              <a:rPr lang="fr-BE" sz="3200" dirty="0"/>
              <a:t>Possible Scenarios </a:t>
            </a:r>
            <a:r>
              <a:rPr lang="en-US" sz="3200" dirty="0"/>
              <a:t>:</a:t>
            </a:r>
          </a:p>
          <a:p>
            <a:pPr marL="228600" lvl="0" algn="just">
              <a:buNone/>
            </a:pPr>
            <a:r>
              <a:rPr lang="en-US" sz="3200" dirty="0"/>
              <a:t>	 Final grade of a subject </a:t>
            </a:r>
            <a:r>
              <a:rPr lang="fr" sz="3200" dirty="0"/>
              <a:t>: </a:t>
            </a:r>
          </a:p>
          <a:p>
            <a:pPr marL="228600" lvl="0" algn="just" rtl="0">
              <a:spcBef>
                <a:spcPts val="0"/>
              </a:spcBef>
              <a:buNone/>
            </a:pPr>
            <a:r>
              <a:rPr lang="fr" sz="3200" dirty="0"/>
              <a:t> </a:t>
            </a:r>
          </a:p>
          <a:p>
            <a:pPr marL="228600" lvl="0" algn="just" rtl="0">
              <a:spcBef>
                <a:spcPts val="0"/>
              </a:spcBef>
              <a:buNone/>
            </a:pPr>
            <a:r>
              <a:rPr lang="fr" sz="3200" dirty="0"/>
              <a:t>(C x 0,5 + E x 0.35) / 0,85</a:t>
            </a:r>
          </a:p>
          <a:p>
            <a:pPr marL="228600" lvl="0" algn="just" rtl="0">
              <a:spcBef>
                <a:spcPts val="0"/>
              </a:spcBef>
              <a:buNone/>
            </a:pPr>
            <a:endParaRPr lang="fr" sz="3200" dirty="0"/>
          </a:p>
          <a:p>
            <a:pPr marL="228600" lvl="0" algn="just" rtl="0">
              <a:spcBef>
                <a:spcPts val="0"/>
              </a:spcBef>
              <a:buNone/>
            </a:pPr>
            <a:endParaRPr lang="fr" sz="3200" dirty="0"/>
          </a:p>
          <a:p>
            <a:pPr lvl="0" algn="just">
              <a:spcBef>
                <a:spcPts val="0"/>
              </a:spcBef>
              <a:buNone/>
            </a:pPr>
            <a:endParaRPr dirty="0"/>
          </a:p>
        </p:txBody>
      </p:sp>
      <mc:AlternateContent xmlns:mc="http://schemas.openxmlformats.org/markup-compatibility/2006" xmlns:cx1="http://schemas.microsoft.com/office/drawing/2015/9/8/chartex">
        <mc:Choice Requires="cx1">
          <p:graphicFrame>
            <p:nvGraphicFramePr>
              <p:cNvPr id="5" name="Chart 4">
                <a:extLst>
                  <a:ext uri="{FF2B5EF4-FFF2-40B4-BE49-F238E27FC236}">
                    <a16:creationId xmlns:a16="http://schemas.microsoft.com/office/drawing/2014/main" id="{A9BC23CA-44C0-4A1C-BB32-12AB14D37A30}"/>
                  </a:ext>
                </a:extLst>
              </p:cNvPr>
              <p:cNvGraphicFramePr/>
              <p:nvPr>
                <p:extLst>
                  <p:ext uri="{D42A27DB-BD31-4B8C-83A1-F6EECF244321}">
                    <p14:modId xmlns:p14="http://schemas.microsoft.com/office/powerpoint/2010/main" val="3950499096"/>
                  </p:ext>
                </p:extLst>
              </p:nvPr>
            </p:nvGraphicFramePr>
            <p:xfrm>
              <a:off x="2991776" y="2991775"/>
              <a:ext cx="5122414" cy="3576125"/>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5" name="Chart 4">
                <a:extLst>
                  <a:ext uri="{FF2B5EF4-FFF2-40B4-BE49-F238E27FC236}">
                    <a16:creationId xmlns:a16="http://schemas.microsoft.com/office/drawing/2014/main" id="{A9BC23CA-44C0-4A1C-BB32-12AB14D37A30}"/>
                  </a:ext>
                </a:extLst>
              </p:cNvPr>
              <p:cNvPicPr>
                <a:picLocks noGrp="1" noRot="1" noChangeAspect="1" noMove="1" noResize="1" noEditPoints="1" noAdjustHandles="1" noChangeArrowheads="1" noChangeShapeType="1"/>
              </p:cNvPicPr>
              <p:nvPr/>
            </p:nvPicPr>
            <p:blipFill>
              <a:blip r:embed="rId4"/>
              <a:stretch>
                <a:fillRect/>
              </a:stretch>
            </p:blipFill>
            <p:spPr>
              <a:xfrm>
                <a:off x="2991776" y="2991775"/>
                <a:ext cx="5122414" cy="3576125"/>
              </a:xfrm>
              <a:prstGeom prst="rect">
                <a:avLst/>
              </a:prstGeom>
            </p:spPr>
          </p:pic>
        </mc:Fallback>
      </mc:AlternateContent>
      <p:sp>
        <p:nvSpPr>
          <p:cNvPr id="8" name="TextBox 7">
            <a:extLst>
              <a:ext uri="{FF2B5EF4-FFF2-40B4-BE49-F238E27FC236}">
                <a16:creationId xmlns:a16="http://schemas.microsoft.com/office/drawing/2014/main" id="{838E4877-2B52-4EA0-9DDF-3B811E70A1A4}"/>
              </a:ext>
            </a:extLst>
          </p:cNvPr>
          <p:cNvSpPr txBox="1"/>
          <p:nvPr/>
        </p:nvSpPr>
        <p:spPr>
          <a:xfrm>
            <a:off x="6387486" y="4378631"/>
            <a:ext cx="1198485" cy="400110"/>
          </a:xfrm>
          <a:prstGeom prst="rect">
            <a:avLst/>
          </a:prstGeom>
          <a:noFill/>
        </p:spPr>
        <p:txBody>
          <a:bodyPr wrap="square" rtlCol="0">
            <a:spAutoFit/>
          </a:bodyPr>
          <a:lstStyle/>
          <a:p>
            <a:r>
              <a:rPr lang="en-US" sz="2000" b="1" dirty="0"/>
              <a:t> C 59 %</a:t>
            </a:r>
            <a:endParaRPr lang="x-none" sz="2000" b="1" dirty="0"/>
          </a:p>
        </p:txBody>
      </p:sp>
      <p:sp>
        <p:nvSpPr>
          <p:cNvPr id="9" name="TextBox 8">
            <a:extLst>
              <a:ext uri="{FF2B5EF4-FFF2-40B4-BE49-F238E27FC236}">
                <a16:creationId xmlns:a16="http://schemas.microsoft.com/office/drawing/2014/main" id="{EA7A4003-CEF9-4D4D-825B-C5DEB4839307}"/>
              </a:ext>
            </a:extLst>
          </p:cNvPr>
          <p:cNvSpPr txBox="1"/>
          <p:nvPr/>
        </p:nvSpPr>
        <p:spPr>
          <a:xfrm>
            <a:off x="3147132" y="4179672"/>
            <a:ext cx="1198485" cy="400110"/>
          </a:xfrm>
          <a:prstGeom prst="rect">
            <a:avLst/>
          </a:prstGeom>
          <a:noFill/>
        </p:spPr>
        <p:txBody>
          <a:bodyPr wrap="square" rtlCol="0">
            <a:spAutoFit/>
          </a:bodyPr>
          <a:lstStyle/>
          <a:p>
            <a:r>
              <a:rPr lang="en-US" sz="2000" b="1" dirty="0"/>
              <a:t> W 41 %</a:t>
            </a:r>
            <a:endParaRPr lang="x-none" sz="2000" b="1" dirty="0"/>
          </a:p>
        </p:txBody>
      </p:sp>
      <p:sp>
        <p:nvSpPr>
          <p:cNvPr id="11" name="ZoneTexte 10">
            <a:extLst>
              <a:ext uri="{FF2B5EF4-FFF2-40B4-BE49-F238E27FC236}">
                <a16:creationId xmlns:a16="http://schemas.microsoft.com/office/drawing/2014/main" id="{D0B4ED3D-474B-4336-B456-F0F7EEF6326B}"/>
              </a:ext>
            </a:extLst>
          </p:cNvPr>
          <p:cNvSpPr txBox="1"/>
          <p:nvPr/>
        </p:nvSpPr>
        <p:spPr>
          <a:xfrm>
            <a:off x="7585971" y="5367482"/>
            <a:ext cx="2454675" cy="738664"/>
          </a:xfrm>
          <a:prstGeom prst="rect">
            <a:avLst/>
          </a:prstGeom>
          <a:noFill/>
        </p:spPr>
        <p:txBody>
          <a:bodyPr wrap="square" rtlCol="0">
            <a:spAutoFit/>
          </a:bodyPr>
          <a:lstStyle/>
          <a:p>
            <a:r>
              <a:rPr lang="fr-BE" b="1" dirty="0"/>
              <a:t>Example : </a:t>
            </a:r>
          </a:p>
          <a:p>
            <a:endParaRPr lang="fr-BE" b="1" dirty="0"/>
          </a:p>
          <a:p>
            <a:r>
              <a:rPr lang="fr-BE" b="1" dirty="0">
                <a:highlight>
                  <a:srgbClr val="FFFF00"/>
                </a:highlight>
              </a:rPr>
              <a:t>Option 4 P</a:t>
            </a:r>
          </a:p>
        </p:txBody>
      </p:sp>
      <p:sp>
        <p:nvSpPr>
          <p:cNvPr id="13" name="TextBox 12">
            <a:extLst>
              <a:ext uri="{FF2B5EF4-FFF2-40B4-BE49-F238E27FC236}">
                <a16:creationId xmlns:a16="http://schemas.microsoft.com/office/drawing/2014/main" id="{CBCCB757-0D47-4858-A6F0-6053ED9B14A9}"/>
              </a:ext>
            </a:extLst>
          </p:cNvPr>
          <p:cNvSpPr txBox="1"/>
          <p:nvPr/>
        </p:nvSpPr>
        <p:spPr>
          <a:xfrm>
            <a:off x="28113" y="6647378"/>
            <a:ext cx="3133818" cy="246221"/>
          </a:xfrm>
          <a:prstGeom prst="rect">
            <a:avLst/>
          </a:prstGeom>
          <a:noFill/>
        </p:spPr>
        <p:txBody>
          <a:bodyPr wrap="square" rtlCol="0">
            <a:spAutoFit/>
          </a:bodyPr>
          <a:lstStyle/>
          <a:p>
            <a:r>
              <a:rPr lang="en-US" sz="1000" b="1" dirty="0">
                <a:solidFill>
                  <a:srgbClr val="0070C0"/>
                </a:solidFill>
              </a:rPr>
              <a:t>S7- Session #1 – 23 September 2022</a:t>
            </a:r>
            <a:endParaRPr lang="x-none" sz="1000" b="1" dirty="0">
              <a:solidFill>
                <a:srgbClr val="0070C0"/>
              </a:solidFill>
            </a:endParaRPr>
          </a:p>
        </p:txBody>
      </p:sp>
      <p:sp>
        <p:nvSpPr>
          <p:cNvPr id="14" name="TextBox 13">
            <a:extLst>
              <a:ext uri="{FF2B5EF4-FFF2-40B4-BE49-F238E27FC236}">
                <a16:creationId xmlns:a16="http://schemas.microsoft.com/office/drawing/2014/main" id="{335E83AE-E652-479E-B64F-58E0999FD1A6}"/>
              </a:ext>
            </a:extLst>
          </p:cNvPr>
          <p:cNvSpPr txBox="1"/>
          <p:nvPr/>
        </p:nvSpPr>
        <p:spPr>
          <a:xfrm>
            <a:off x="7747448" y="6611779"/>
            <a:ext cx="1396552" cy="246221"/>
          </a:xfrm>
          <a:prstGeom prst="rect">
            <a:avLst/>
          </a:prstGeom>
          <a:noFill/>
        </p:spPr>
        <p:txBody>
          <a:bodyPr wrap="square" rtlCol="0">
            <a:spAutoFit/>
          </a:bodyPr>
          <a:lstStyle/>
          <a:p>
            <a:pPr algn="r"/>
            <a:r>
              <a:rPr lang="en-US" sz="1000" b="1" dirty="0">
                <a:solidFill>
                  <a:srgbClr val="0070C0"/>
                </a:solidFill>
              </a:rPr>
              <a:t>Orientation Team</a:t>
            </a:r>
            <a:endParaRPr lang="x-none" sz="1000" b="1" dirty="0">
              <a:solidFill>
                <a:srgbClr val="0070C0"/>
              </a:solidFill>
            </a:endParaRPr>
          </a:p>
        </p:txBody>
      </p:sp>
    </p:spTree>
    <p:extLst>
      <p:ext uri="{BB962C8B-B14F-4D97-AF65-F5344CB8AC3E}">
        <p14:creationId xmlns:p14="http://schemas.microsoft.com/office/powerpoint/2010/main" val="509663544"/>
      </p:ext>
    </p:extLst>
  </p:cSld>
  <p:clrMapOvr>
    <a:masterClrMapping/>
  </p:clrMapOvr>
  <p:transition>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0" y="290100"/>
            <a:ext cx="8229600" cy="592014"/>
          </a:xfrm>
          <a:prstGeom prst="rect">
            <a:avLst/>
          </a:prstGeom>
        </p:spPr>
        <p:txBody>
          <a:bodyPr lIns="91425" tIns="91425" rIns="91425" bIns="91425" anchor="b" anchorCtr="0">
            <a:noAutofit/>
          </a:bodyPr>
          <a:lstStyle/>
          <a:p>
            <a:pPr lvl="0"/>
            <a:r>
              <a:rPr lang="en-US" sz="2800" dirty="0"/>
              <a:t>Proportion of the different components</a:t>
            </a:r>
            <a:endParaRPr lang="fr" sz="2800" dirty="0"/>
          </a:p>
        </p:txBody>
      </p:sp>
      <p:sp>
        <p:nvSpPr>
          <p:cNvPr id="62" name="Shape 62"/>
          <p:cNvSpPr txBox="1">
            <a:spLocks noGrp="1"/>
          </p:cNvSpPr>
          <p:nvPr>
            <p:ph type="body" idx="1"/>
          </p:nvPr>
        </p:nvSpPr>
        <p:spPr>
          <a:xfrm>
            <a:off x="164238" y="899870"/>
            <a:ext cx="8229600" cy="4967700"/>
          </a:xfrm>
          <a:prstGeom prst="rect">
            <a:avLst/>
          </a:prstGeom>
        </p:spPr>
        <p:txBody>
          <a:bodyPr lIns="91425" tIns="91425" rIns="91425" bIns="91425" anchor="t" anchorCtr="0">
            <a:noAutofit/>
          </a:bodyPr>
          <a:lstStyle/>
          <a:p>
            <a:pPr marL="457200" lvl="0" indent="-228600" algn="just"/>
            <a:r>
              <a:rPr lang="fr-BE" sz="3200" dirty="0"/>
              <a:t>Possible Scenarios </a:t>
            </a:r>
            <a:r>
              <a:rPr lang="en-US" sz="3200" dirty="0"/>
              <a:t>:</a:t>
            </a:r>
          </a:p>
          <a:p>
            <a:pPr marL="228600" lvl="0" algn="just">
              <a:buNone/>
            </a:pPr>
            <a:r>
              <a:rPr lang="en-US" sz="3200" dirty="0"/>
              <a:t>	 Final grade of a subject </a:t>
            </a:r>
            <a:r>
              <a:rPr lang="fr" sz="3200" dirty="0"/>
              <a:t>:</a:t>
            </a:r>
          </a:p>
          <a:p>
            <a:pPr marL="228600" lvl="0" algn="just" rtl="0">
              <a:spcBef>
                <a:spcPts val="0"/>
              </a:spcBef>
              <a:buNone/>
            </a:pPr>
            <a:endParaRPr lang="fr" sz="3200" dirty="0"/>
          </a:p>
          <a:p>
            <a:pPr marL="228600" lvl="0" algn="just" rtl="0">
              <a:spcBef>
                <a:spcPts val="0"/>
              </a:spcBef>
              <a:buNone/>
            </a:pPr>
            <a:r>
              <a:rPr lang="fr" sz="3200" dirty="0"/>
              <a:t>(C x 0,5 + O x 0,15) / 0,65 </a:t>
            </a:r>
          </a:p>
          <a:p>
            <a:pPr marL="228600" lvl="0" algn="just" rtl="0">
              <a:spcBef>
                <a:spcPts val="0"/>
              </a:spcBef>
              <a:buNone/>
            </a:pPr>
            <a:endParaRPr lang="fr" sz="3200" dirty="0"/>
          </a:p>
          <a:p>
            <a:pPr marL="228600" lvl="0" algn="just" rtl="0">
              <a:spcBef>
                <a:spcPts val="0"/>
              </a:spcBef>
              <a:buNone/>
            </a:pPr>
            <a:endParaRPr lang="fr" sz="3200" dirty="0"/>
          </a:p>
          <a:p>
            <a:pPr lvl="0" algn="just">
              <a:spcBef>
                <a:spcPts val="0"/>
              </a:spcBef>
              <a:buNone/>
            </a:pPr>
            <a:endParaRPr dirty="0"/>
          </a:p>
        </p:txBody>
      </p:sp>
      <p:pic>
        <p:nvPicPr>
          <p:cNvPr id="6" name="Chart 5">
            <a:extLst>
              <a:ext uri="{FF2B5EF4-FFF2-40B4-BE49-F238E27FC236}">
                <a16:creationId xmlns:a16="http://schemas.microsoft.com/office/drawing/2014/main" id="{B1B35BD2-3003-42FB-90F3-20473A718362}"/>
              </a:ext>
            </a:extLst>
          </p:cNvPr>
          <p:cNvPicPr>
            <a:picLocks noGrp="1" noRot="1" noChangeAspect="1" noMove="1" noResize="1" noEditPoints="1" noAdjustHandles="1" noChangeArrowheads="1" noChangeShapeType="1"/>
          </p:cNvPicPr>
          <p:nvPr/>
        </p:nvPicPr>
        <p:blipFill>
          <a:blip r:embed="rId3"/>
          <a:srcRect b="11664"/>
          <a:stretch>
            <a:fillRect/>
          </a:stretch>
        </p:blipFill>
        <p:spPr>
          <a:xfrm>
            <a:off x="2885243" y="3029070"/>
            <a:ext cx="5004045" cy="3126070"/>
          </a:xfrm>
          <a:prstGeom prst="rect">
            <a:avLst/>
          </a:prstGeom>
        </p:spPr>
      </p:pic>
      <p:sp>
        <p:nvSpPr>
          <p:cNvPr id="8" name="TextBox 7">
            <a:extLst>
              <a:ext uri="{FF2B5EF4-FFF2-40B4-BE49-F238E27FC236}">
                <a16:creationId xmlns:a16="http://schemas.microsoft.com/office/drawing/2014/main" id="{A4D7E893-5C79-456E-8313-B71550DF7747}"/>
              </a:ext>
            </a:extLst>
          </p:cNvPr>
          <p:cNvSpPr txBox="1"/>
          <p:nvPr/>
        </p:nvSpPr>
        <p:spPr>
          <a:xfrm>
            <a:off x="6431875" y="4398375"/>
            <a:ext cx="1198485" cy="400110"/>
          </a:xfrm>
          <a:prstGeom prst="rect">
            <a:avLst/>
          </a:prstGeom>
          <a:noFill/>
        </p:spPr>
        <p:txBody>
          <a:bodyPr wrap="square" rtlCol="0">
            <a:spAutoFit/>
          </a:bodyPr>
          <a:lstStyle/>
          <a:p>
            <a:r>
              <a:rPr lang="en-US" sz="2000" b="1" dirty="0"/>
              <a:t> C 77 %</a:t>
            </a:r>
            <a:endParaRPr lang="x-none" sz="2000" b="1" dirty="0"/>
          </a:p>
        </p:txBody>
      </p:sp>
      <p:sp>
        <p:nvSpPr>
          <p:cNvPr id="9" name="TextBox 8">
            <a:extLst>
              <a:ext uri="{FF2B5EF4-FFF2-40B4-BE49-F238E27FC236}">
                <a16:creationId xmlns:a16="http://schemas.microsoft.com/office/drawing/2014/main" id="{F03E002D-29CC-4016-9E8F-9C83678668A1}"/>
              </a:ext>
            </a:extLst>
          </p:cNvPr>
          <p:cNvSpPr txBox="1"/>
          <p:nvPr/>
        </p:nvSpPr>
        <p:spPr>
          <a:xfrm>
            <a:off x="3301013" y="3916040"/>
            <a:ext cx="1198485" cy="400110"/>
          </a:xfrm>
          <a:prstGeom prst="rect">
            <a:avLst/>
          </a:prstGeom>
          <a:noFill/>
        </p:spPr>
        <p:txBody>
          <a:bodyPr wrap="square" rtlCol="0">
            <a:spAutoFit/>
          </a:bodyPr>
          <a:lstStyle/>
          <a:p>
            <a:r>
              <a:rPr lang="en-US" sz="2000" b="1" dirty="0"/>
              <a:t> O 23 %</a:t>
            </a:r>
            <a:endParaRPr lang="x-none" sz="2000" b="1" dirty="0"/>
          </a:p>
        </p:txBody>
      </p:sp>
      <p:sp>
        <p:nvSpPr>
          <p:cNvPr id="11" name="ZoneTexte 10">
            <a:extLst>
              <a:ext uri="{FF2B5EF4-FFF2-40B4-BE49-F238E27FC236}">
                <a16:creationId xmlns:a16="http://schemas.microsoft.com/office/drawing/2014/main" id="{40BE1341-1269-4C4A-978F-553AFCA9E919}"/>
              </a:ext>
            </a:extLst>
          </p:cNvPr>
          <p:cNvSpPr txBox="1"/>
          <p:nvPr/>
        </p:nvSpPr>
        <p:spPr>
          <a:xfrm>
            <a:off x="164238" y="4946088"/>
            <a:ext cx="4015876" cy="738664"/>
          </a:xfrm>
          <a:prstGeom prst="rect">
            <a:avLst/>
          </a:prstGeom>
          <a:noFill/>
        </p:spPr>
        <p:txBody>
          <a:bodyPr wrap="square" rtlCol="0">
            <a:spAutoFit/>
          </a:bodyPr>
          <a:lstStyle/>
          <a:p>
            <a:r>
              <a:rPr lang="fr-BE" b="1" dirty="0"/>
              <a:t>Example : </a:t>
            </a:r>
          </a:p>
          <a:p>
            <a:endParaRPr lang="fr-BE" b="1" dirty="0"/>
          </a:p>
          <a:p>
            <a:r>
              <a:rPr lang="fr-BE" b="1" dirty="0">
                <a:highlight>
                  <a:srgbClr val="FFFF00"/>
                </a:highlight>
              </a:rPr>
              <a:t>Option 4 P </a:t>
            </a:r>
            <a:r>
              <a:rPr lang="fr-BE" b="1" dirty="0"/>
              <a:t>ou </a:t>
            </a:r>
            <a:r>
              <a:rPr lang="fr-BE" b="1" dirty="0" err="1">
                <a:highlight>
                  <a:srgbClr val="FFFF00"/>
                </a:highlight>
              </a:rPr>
              <a:t>Subject</a:t>
            </a:r>
            <a:r>
              <a:rPr lang="fr-BE" b="1" dirty="0">
                <a:highlight>
                  <a:srgbClr val="FFFF00"/>
                </a:highlight>
              </a:rPr>
              <a:t> 2 P </a:t>
            </a:r>
            <a:r>
              <a:rPr lang="fr-BE" b="1" dirty="0"/>
              <a:t>or </a:t>
            </a:r>
            <a:r>
              <a:rPr lang="fr-BE" b="1" dirty="0" err="1"/>
              <a:t>advanced</a:t>
            </a:r>
            <a:r>
              <a:rPr lang="fr-BE" b="1" dirty="0"/>
              <a:t>  </a:t>
            </a:r>
            <a:r>
              <a:rPr lang="fr-BE" b="1" dirty="0">
                <a:highlight>
                  <a:srgbClr val="FFFF00"/>
                </a:highlight>
              </a:rPr>
              <a:t>Math</a:t>
            </a:r>
          </a:p>
        </p:txBody>
      </p:sp>
      <p:sp>
        <p:nvSpPr>
          <p:cNvPr id="13" name="TextBox 12">
            <a:extLst>
              <a:ext uri="{FF2B5EF4-FFF2-40B4-BE49-F238E27FC236}">
                <a16:creationId xmlns:a16="http://schemas.microsoft.com/office/drawing/2014/main" id="{CBCCB757-0D47-4858-A6F0-6053ED9B14A9}"/>
              </a:ext>
            </a:extLst>
          </p:cNvPr>
          <p:cNvSpPr txBox="1"/>
          <p:nvPr/>
        </p:nvSpPr>
        <p:spPr>
          <a:xfrm>
            <a:off x="28113" y="6647378"/>
            <a:ext cx="3133818" cy="246221"/>
          </a:xfrm>
          <a:prstGeom prst="rect">
            <a:avLst/>
          </a:prstGeom>
          <a:noFill/>
        </p:spPr>
        <p:txBody>
          <a:bodyPr wrap="square" rtlCol="0">
            <a:spAutoFit/>
          </a:bodyPr>
          <a:lstStyle/>
          <a:p>
            <a:r>
              <a:rPr lang="en-US" sz="1000" b="1" dirty="0">
                <a:solidFill>
                  <a:srgbClr val="0070C0"/>
                </a:solidFill>
              </a:rPr>
              <a:t>S7- Session #1 – 23 September 2022</a:t>
            </a:r>
            <a:endParaRPr lang="x-none" sz="1000" b="1" dirty="0">
              <a:solidFill>
                <a:srgbClr val="0070C0"/>
              </a:solidFill>
            </a:endParaRPr>
          </a:p>
        </p:txBody>
      </p:sp>
      <p:sp>
        <p:nvSpPr>
          <p:cNvPr id="14" name="TextBox 13">
            <a:extLst>
              <a:ext uri="{FF2B5EF4-FFF2-40B4-BE49-F238E27FC236}">
                <a16:creationId xmlns:a16="http://schemas.microsoft.com/office/drawing/2014/main" id="{335E83AE-E652-479E-B64F-58E0999FD1A6}"/>
              </a:ext>
            </a:extLst>
          </p:cNvPr>
          <p:cNvSpPr txBox="1"/>
          <p:nvPr/>
        </p:nvSpPr>
        <p:spPr>
          <a:xfrm>
            <a:off x="7747448" y="6611779"/>
            <a:ext cx="1396552" cy="246221"/>
          </a:xfrm>
          <a:prstGeom prst="rect">
            <a:avLst/>
          </a:prstGeom>
          <a:noFill/>
        </p:spPr>
        <p:txBody>
          <a:bodyPr wrap="square" rtlCol="0">
            <a:spAutoFit/>
          </a:bodyPr>
          <a:lstStyle/>
          <a:p>
            <a:pPr algn="r"/>
            <a:r>
              <a:rPr lang="en-US" sz="1000" b="1" dirty="0">
                <a:solidFill>
                  <a:srgbClr val="0070C0"/>
                </a:solidFill>
              </a:rPr>
              <a:t>Orientation Team</a:t>
            </a:r>
            <a:endParaRPr lang="x-none" sz="1000" b="1" dirty="0">
              <a:solidFill>
                <a:srgbClr val="0070C0"/>
              </a:solidFill>
            </a:endParaRPr>
          </a:p>
        </p:txBody>
      </p:sp>
    </p:spTree>
    <p:extLst>
      <p:ext uri="{BB962C8B-B14F-4D97-AF65-F5344CB8AC3E}">
        <p14:creationId xmlns:p14="http://schemas.microsoft.com/office/powerpoint/2010/main" val="3570971756"/>
      </p:ext>
    </p:extLst>
  </p:cSld>
  <p:clrMapOvr>
    <a:masterClrMapping/>
  </p:clrMapOvr>
  <p:transition>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0" y="290100"/>
            <a:ext cx="8229600" cy="592014"/>
          </a:xfrm>
          <a:prstGeom prst="rect">
            <a:avLst/>
          </a:prstGeom>
        </p:spPr>
        <p:txBody>
          <a:bodyPr lIns="91425" tIns="91425" rIns="91425" bIns="91425" anchor="b" anchorCtr="0">
            <a:noAutofit/>
          </a:bodyPr>
          <a:lstStyle/>
          <a:p>
            <a:pPr lvl="0"/>
            <a:r>
              <a:rPr lang="en-US" sz="2800" dirty="0"/>
              <a:t>Proportion of the different components</a:t>
            </a:r>
            <a:endParaRPr lang="fr" sz="2800" dirty="0"/>
          </a:p>
        </p:txBody>
      </p:sp>
      <p:sp>
        <p:nvSpPr>
          <p:cNvPr id="62" name="Shape 62"/>
          <p:cNvSpPr txBox="1">
            <a:spLocks noGrp="1"/>
          </p:cNvSpPr>
          <p:nvPr>
            <p:ph type="body" idx="1"/>
          </p:nvPr>
        </p:nvSpPr>
        <p:spPr>
          <a:xfrm>
            <a:off x="164238" y="899870"/>
            <a:ext cx="8229600" cy="4967700"/>
          </a:xfrm>
          <a:prstGeom prst="rect">
            <a:avLst/>
          </a:prstGeom>
        </p:spPr>
        <p:txBody>
          <a:bodyPr lIns="91425" tIns="91425" rIns="91425" bIns="91425" anchor="t" anchorCtr="0">
            <a:noAutofit/>
          </a:bodyPr>
          <a:lstStyle/>
          <a:p>
            <a:pPr marL="457200" lvl="0" indent="-228600" algn="just"/>
            <a:r>
              <a:rPr lang="fr-BE" sz="3200" dirty="0"/>
              <a:t>Possible Scenarios </a:t>
            </a:r>
            <a:r>
              <a:rPr lang="en-US" sz="3200" dirty="0"/>
              <a:t>:</a:t>
            </a:r>
          </a:p>
          <a:p>
            <a:pPr marL="228600" lvl="0" algn="just">
              <a:buNone/>
            </a:pPr>
            <a:r>
              <a:rPr lang="en-US" sz="3200" dirty="0"/>
              <a:t>	 Final grade of a subject </a:t>
            </a:r>
            <a:r>
              <a:rPr lang="fr" sz="3200" dirty="0"/>
              <a:t>: </a:t>
            </a:r>
          </a:p>
          <a:p>
            <a:pPr marL="228600" lvl="0" algn="just" rtl="0">
              <a:spcBef>
                <a:spcPts val="0"/>
              </a:spcBef>
              <a:buNone/>
            </a:pPr>
            <a:endParaRPr lang="fr" sz="3200" dirty="0"/>
          </a:p>
          <a:p>
            <a:pPr marL="228600" lvl="0" algn="just" rtl="0">
              <a:spcBef>
                <a:spcPts val="0"/>
              </a:spcBef>
              <a:buNone/>
            </a:pPr>
            <a:endParaRPr lang="fr" sz="3200" dirty="0"/>
          </a:p>
          <a:p>
            <a:pPr marL="228600" lvl="0" algn="just" rtl="0">
              <a:spcBef>
                <a:spcPts val="0"/>
              </a:spcBef>
              <a:buNone/>
            </a:pPr>
            <a:r>
              <a:rPr lang="fr" sz="3200" dirty="0"/>
              <a:t>C</a:t>
            </a:r>
          </a:p>
          <a:p>
            <a:pPr marL="228600" lvl="0" algn="just" rtl="0">
              <a:spcBef>
                <a:spcPts val="0"/>
              </a:spcBef>
              <a:buNone/>
            </a:pPr>
            <a:endParaRPr lang="fr" sz="3200" dirty="0"/>
          </a:p>
          <a:p>
            <a:pPr marL="228600" lvl="0" algn="just" rtl="0">
              <a:spcBef>
                <a:spcPts val="0"/>
              </a:spcBef>
              <a:buNone/>
            </a:pPr>
            <a:endParaRPr lang="fr" sz="3200" dirty="0"/>
          </a:p>
          <a:p>
            <a:pPr marL="228600" lvl="0" algn="just" rtl="0">
              <a:spcBef>
                <a:spcPts val="0"/>
              </a:spcBef>
              <a:buNone/>
            </a:pPr>
            <a:r>
              <a:rPr lang="en-US" sz="3200" dirty="0"/>
              <a:t>No Oral</a:t>
            </a:r>
            <a:r>
              <a:rPr lang="fr" sz="3200" dirty="0"/>
              <a:t> / n</a:t>
            </a:r>
            <a:r>
              <a:rPr lang="fr-FR" sz="3200" dirty="0"/>
              <a:t>o </a:t>
            </a:r>
            <a:r>
              <a:rPr lang="fr-FR" sz="3200" dirty="0" err="1"/>
              <a:t>Written</a:t>
            </a:r>
            <a:endParaRPr lang="fr" sz="3200" dirty="0"/>
          </a:p>
          <a:p>
            <a:pPr lvl="0" algn="just">
              <a:spcBef>
                <a:spcPts val="0"/>
              </a:spcBef>
              <a:buNone/>
            </a:pPr>
            <a:endParaRPr dirty="0"/>
          </a:p>
        </p:txBody>
      </p:sp>
      <mc:AlternateContent xmlns:mc="http://schemas.openxmlformats.org/markup-compatibility/2006" xmlns:cx1="http://schemas.microsoft.com/office/drawing/2015/9/8/chartex">
        <mc:Choice Requires="cx1">
          <p:graphicFrame>
            <p:nvGraphicFramePr>
              <p:cNvPr id="7" name="Chart 6">
                <a:extLst>
                  <a:ext uri="{FF2B5EF4-FFF2-40B4-BE49-F238E27FC236}">
                    <a16:creationId xmlns:a16="http://schemas.microsoft.com/office/drawing/2014/main" id="{65B64D80-E72C-4ED5-88ED-9C4BD460A369}"/>
                  </a:ext>
                </a:extLst>
              </p:cNvPr>
              <p:cNvGraphicFramePr/>
              <p:nvPr>
                <p:extLst>
                  <p:ext uri="{D42A27DB-BD31-4B8C-83A1-F6EECF244321}">
                    <p14:modId xmlns:p14="http://schemas.microsoft.com/office/powerpoint/2010/main" val="3289687800"/>
                  </p:ext>
                </p:extLst>
              </p:nvPr>
            </p:nvGraphicFramePr>
            <p:xfrm>
              <a:off x="4110361" y="2405850"/>
              <a:ext cx="5282954" cy="4316704"/>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7" name="Chart 6">
                <a:extLst>
                  <a:ext uri="{FF2B5EF4-FFF2-40B4-BE49-F238E27FC236}">
                    <a16:creationId xmlns:cx1="http://schemas.microsoft.com/office/drawing/2015/9/8/chartex" xmlns="" xmlns:a16="http://schemas.microsoft.com/office/drawing/2014/main" id="{65B64D80-E72C-4ED5-88ED-9C4BD460A369}"/>
                  </a:ext>
                </a:extLst>
              </p:cNvPr>
              <p:cNvPicPr>
                <a:picLocks noGrp="1" noRot="1" noChangeAspect="1" noMove="1" noResize="1" noEditPoints="1" noAdjustHandles="1" noChangeArrowheads="1" noChangeShapeType="1"/>
              </p:cNvPicPr>
              <p:nvPr/>
            </p:nvPicPr>
            <p:blipFill>
              <a:blip r:embed="rId4"/>
              <a:stretch>
                <a:fillRect/>
              </a:stretch>
            </p:blipFill>
            <p:spPr>
              <a:xfrm>
                <a:off x="4110361" y="2405850"/>
                <a:ext cx="5282954" cy="4316704"/>
              </a:xfrm>
              <a:prstGeom prst="rect">
                <a:avLst/>
              </a:prstGeom>
            </p:spPr>
          </p:pic>
        </mc:Fallback>
      </mc:AlternateContent>
      <p:sp>
        <p:nvSpPr>
          <p:cNvPr id="2" name="Rectangle 1">
            <a:extLst>
              <a:ext uri="{FF2B5EF4-FFF2-40B4-BE49-F238E27FC236}">
                <a16:creationId xmlns:a16="http://schemas.microsoft.com/office/drawing/2014/main" id="{D35E6446-401C-4368-B10F-5DB3C2A1ECB5}"/>
              </a:ext>
            </a:extLst>
          </p:cNvPr>
          <p:cNvSpPr/>
          <p:nvPr/>
        </p:nvSpPr>
        <p:spPr>
          <a:xfrm>
            <a:off x="7591628" y="4164092"/>
            <a:ext cx="1237839" cy="400110"/>
          </a:xfrm>
          <a:prstGeom prst="rect">
            <a:avLst/>
          </a:prstGeom>
        </p:spPr>
        <p:txBody>
          <a:bodyPr wrap="none">
            <a:spAutoFit/>
          </a:bodyPr>
          <a:lstStyle/>
          <a:p>
            <a:r>
              <a:rPr lang="en-US" sz="2000" b="1" dirty="0"/>
              <a:t> C 100 %</a:t>
            </a:r>
            <a:endParaRPr lang="x-none" sz="2000" b="1" dirty="0"/>
          </a:p>
        </p:txBody>
      </p:sp>
      <p:sp>
        <p:nvSpPr>
          <p:cNvPr id="10" name="TextBox 9">
            <a:extLst>
              <a:ext uri="{FF2B5EF4-FFF2-40B4-BE49-F238E27FC236}">
                <a16:creationId xmlns:a16="http://schemas.microsoft.com/office/drawing/2014/main" id="{CBCCB757-0D47-4858-A6F0-6053ED9B14A9}"/>
              </a:ext>
            </a:extLst>
          </p:cNvPr>
          <p:cNvSpPr txBox="1"/>
          <p:nvPr/>
        </p:nvSpPr>
        <p:spPr>
          <a:xfrm>
            <a:off x="28113" y="6647378"/>
            <a:ext cx="3133818" cy="246221"/>
          </a:xfrm>
          <a:prstGeom prst="rect">
            <a:avLst/>
          </a:prstGeom>
          <a:noFill/>
        </p:spPr>
        <p:txBody>
          <a:bodyPr wrap="square" rtlCol="0">
            <a:spAutoFit/>
          </a:bodyPr>
          <a:lstStyle/>
          <a:p>
            <a:r>
              <a:rPr lang="en-US" sz="1000" b="1" dirty="0">
                <a:solidFill>
                  <a:srgbClr val="0070C0"/>
                </a:solidFill>
              </a:rPr>
              <a:t>S7- Session #1 – 23 September 2022</a:t>
            </a:r>
            <a:endParaRPr lang="x-none" sz="1000" b="1" dirty="0">
              <a:solidFill>
                <a:srgbClr val="0070C0"/>
              </a:solidFill>
            </a:endParaRPr>
          </a:p>
        </p:txBody>
      </p:sp>
      <p:sp>
        <p:nvSpPr>
          <p:cNvPr id="11" name="TextBox 10">
            <a:extLst>
              <a:ext uri="{FF2B5EF4-FFF2-40B4-BE49-F238E27FC236}">
                <a16:creationId xmlns:a16="http://schemas.microsoft.com/office/drawing/2014/main" id="{335E83AE-E652-479E-B64F-58E0999FD1A6}"/>
              </a:ext>
            </a:extLst>
          </p:cNvPr>
          <p:cNvSpPr txBox="1"/>
          <p:nvPr/>
        </p:nvSpPr>
        <p:spPr>
          <a:xfrm>
            <a:off x="7747448" y="6611779"/>
            <a:ext cx="1396552" cy="246221"/>
          </a:xfrm>
          <a:prstGeom prst="rect">
            <a:avLst/>
          </a:prstGeom>
          <a:noFill/>
        </p:spPr>
        <p:txBody>
          <a:bodyPr wrap="square" rtlCol="0">
            <a:spAutoFit/>
          </a:bodyPr>
          <a:lstStyle/>
          <a:p>
            <a:pPr algn="r"/>
            <a:r>
              <a:rPr lang="en-US" sz="1000" b="1" dirty="0">
                <a:solidFill>
                  <a:srgbClr val="0070C0"/>
                </a:solidFill>
              </a:rPr>
              <a:t>Orientation Team</a:t>
            </a:r>
            <a:endParaRPr lang="x-none" sz="1000" b="1" dirty="0">
              <a:solidFill>
                <a:srgbClr val="0070C0"/>
              </a:solidFill>
            </a:endParaRPr>
          </a:p>
        </p:txBody>
      </p:sp>
    </p:spTree>
    <p:extLst>
      <p:ext uri="{BB962C8B-B14F-4D97-AF65-F5344CB8AC3E}">
        <p14:creationId xmlns:p14="http://schemas.microsoft.com/office/powerpoint/2010/main" val="1168885958"/>
      </p:ext>
    </p:extLst>
  </p:cSld>
  <p:clrMapOvr>
    <a:masterClrMapping/>
  </p:clrMapOvr>
  <p:transition>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0" y="290100"/>
            <a:ext cx="8229600" cy="592014"/>
          </a:xfrm>
          <a:prstGeom prst="rect">
            <a:avLst/>
          </a:prstGeom>
        </p:spPr>
        <p:txBody>
          <a:bodyPr lIns="91425" tIns="91425" rIns="91425" bIns="91425" anchor="b" anchorCtr="0">
            <a:noAutofit/>
          </a:bodyPr>
          <a:lstStyle/>
          <a:p>
            <a:pPr lvl="0"/>
            <a:r>
              <a:rPr lang="en-US" sz="2800" dirty="0"/>
              <a:t>Proportion of the different components</a:t>
            </a:r>
            <a:endParaRPr lang="fr" sz="2800" dirty="0"/>
          </a:p>
        </p:txBody>
      </p:sp>
      <p:sp>
        <p:nvSpPr>
          <p:cNvPr id="62" name="Shape 62"/>
          <p:cNvSpPr txBox="1">
            <a:spLocks noGrp="1"/>
          </p:cNvSpPr>
          <p:nvPr>
            <p:ph type="body" idx="1"/>
          </p:nvPr>
        </p:nvSpPr>
        <p:spPr>
          <a:xfrm>
            <a:off x="760328" y="770800"/>
            <a:ext cx="8229600" cy="4967700"/>
          </a:xfrm>
          <a:prstGeom prst="rect">
            <a:avLst/>
          </a:prstGeom>
        </p:spPr>
        <p:txBody>
          <a:bodyPr lIns="91425" tIns="91425" rIns="91425" bIns="91425" anchor="t" anchorCtr="0">
            <a:noAutofit/>
          </a:bodyPr>
          <a:lstStyle/>
          <a:p>
            <a:pPr marL="457200" lvl="0" indent="-228600" algn="just"/>
            <a:r>
              <a:rPr lang="fr-BE" sz="3200" dirty="0"/>
              <a:t>FOUR Possible Scenarios </a:t>
            </a:r>
            <a:r>
              <a:rPr lang="en-US" sz="3200" dirty="0"/>
              <a:t>:</a:t>
            </a:r>
          </a:p>
          <a:p>
            <a:pPr marL="457200" lvl="0" indent="-228600" algn="just" rtl="0">
              <a:spcBef>
                <a:spcPts val="0"/>
              </a:spcBef>
              <a:buChar char="●"/>
            </a:pPr>
            <a:endParaRPr lang="en-US" sz="3200" dirty="0"/>
          </a:p>
          <a:p>
            <a:pPr marL="228600" lvl="0" algn="just">
              <a:buNone/>
            </a:pPr>
            <a:r>
              <a:rPr lang="en-US" sz="3200" dirty="0"/>
              <a:t>	 Final grade of a subject </a:t>
            </a:r>
            <a:r>
              <a:rPr lang="fr" sz="3200" dirty="0">
                <a:highlight>
                  <a:srgbClr val="00FFFF"/>
                </a:highlight>
              </a:rPr>
              <a:t>: </a:t>
            </a:r>
            <a:endParaRPr lang="fr" sz="3200" b="1" dirty="0">
              <a:highlight>
                <a:srgbClr val="00FFFF"/>
              </a:highlight>
            </a:endParaRPr>
          </a:p>
          <a:p>
            <a:pPr marL="228600" lvl="0" algn="just" rtl="0">
              <a:spcBef>
                <a:spcPts val="0"/>
              </a:spcBef>
              <a:buNone/>
            </a:pPr>
            <a:r>
              <a:rPr lang="fr" sz="2800" b="1" dirty="0"/>
              <a:t>(C x 0,5 + E x 0,35 + O x 0,15) </a:t>
            </a:r>
          </a:p>
          <a:p>
            <a:pPr marL="228600" lvl="0" algn="just" rtl="0">
              <a:spcBef>
                <a:spcPts val="0"/>
              </a:spcBef>
              <a:buNone/>
            </a:pPr>
            <a:r>
              <a:rPr lang="fr" sz="3200" b="1" dirty="0"/>
              <a:t> </a:t>
            </a:r>
          </a:p>
          <a:p>
            <a:pPr marL="228600" lvl="0" algn="just" rtl="0">
              <a:spcBef>
                <a:spcPts val="0"/>
              </a:spcBef>
              <a:buNone/>
            </a:pPr>
            <a:endParaRPr lang="fr" sz="3200" b="1" dirty="0"/>
          </a:p>
          <a:p>
            <a:pPr marL="228600" lvl="0" algn="just" rtl="0">
              <a:spcBef>
                <a:spcPts val="0"/>
              </a:spcBef>
              <a:buNone/>
            </a:pPr>
            <a:r>
              <a:rPr lang="fr" sz="3200" b="1" dirty="0"/>
              <a:t>                     </a:t>
            </a:r>
            <a:r>
              <a:rPr lang="fr" sz="2800" b="1" dirty="0"/>
              <a:t>(C x 0,5 + E x 0,35) / 0,85</a:t>
            </a:r>
            <a:endParaRPr lang="fr" sz="3200" b="1" dirty="0"/>
          </a:p>
          <a:p>
            <a:pPr marL="228600" lvl="0" algn="just" rtl="0">
              <a:spcBef>
                <a:spcPts val="0"/>
              </a:spcBef>
              <a:buNone/>
            </a:pPr>
            <a:endParaRPr lang="fr" sz="3200" b="1" dirty="0"/>
          </a:p>
          <a:p>
            <a:pPr marL="228600" lvl="0" algn="just" rtl="0">
              <a:spcBef>
                <a:spcPts val="0"/>
              </a:spcBef>
              <a:buNone/>
            </a:pPr>
            <a:r>
              <a:rPr lang="fr" sz="3200" b="1" dirty="0"/>
              <a:t>   </a:t>
            </a:r>
          </a:p>
          <a:p>
            <a:pPr marL="228600" lvl="0" algn="just" rtl="0">
              <a:spcBef>
                <a:spcPts val="0"/>
              </a:spcBef>
              <a:buNone/>
            </a:pPr>
            <a:r>
              <a:rPr lang="fr" sz="3200" b="1" dirty="0"/>
              <a:t>   </a:t>
            </a:r>
            <a:r>
              <a:rPr lang="fr" sz="2800" b="1" dirty="0"/>
              <a:t>(C x 0,5 + O x 0,15) / 0,65 </a:t>
            </a:r>
          </a:p>
          <a:p>
            <a:pPr marL="228600" lvl="0" algn="just" rtl="0">
              <a:spcBef>
                <a:spcPts val="0"/>
              </a:spcBef>
              <a:buNone/>
            </a:pPr>
            <a:r>
              <a:rPr lang="fr" sz="2800" b="1" dirty="0"/>
              <a:t>                                                                C</a:t>
            </a:r>
          </a:p>
          <a:p>
            <a:pPr lvl="0" algn="just">
              <a:spcBef>
                <a:spcPts val="0"/>
              </a:spcBef>
              <a:buNone/>
            </a:pPr>
            <a:endParaRPr dirty="0"/>
          </a:p>
        </p:txBody>
      </p:sp>
      <p:pic>
        <p:nvPicPr>
          <p:cNvPr id="4" name="Chart 3">
            <a:extLst>
              <a:ext uri="{FF2B5EF4-FFF2-40B4-BE49-F238E27FC236}">
                <a16:creationId xmlns:a16="http://schemas.microsoft.com/office/drawing/2014/main" id="{7A6A8671-3CE8-41D8-A148-63E6A26D7630}"/>
              </a:ext>
            </a:extLst>
          </p:cNvPr>
          <p:cNvPicPr>
            <a:picLocks noGrp="1" noRot="1" noChangeAspect="1" noMove="1" noResize="1" noEditPoints="1" noAdjustHandles="1" noChangeArrowheads="1" noChangeShapeType="1"/>
          </p:cNvPicPr>
          <p:nvPr/>
        </p:nvPicPr>
        <p:blipFill>
          <a:blip r:embed="rId3"/>
          <a:srcRect b="18652"/>
          <a:stretch>
            <a:fillRect/>
          </a:stretch>
        </p:blipFill>
        <p:spPr>
          <a:xfrm>
            <a:off x="-507711" y="2331468"/>
            <a:ext cx="3107184" cy="1899338"/>
          </a:xfrm>
          <a:prstGeom prst="rect">
            <a:avLst/>
          </a:prstGeom>
        </p:spPr>
      </p:pic>
      <p:pic>
        <p:nvPicPr>
          <p:cNvPr id="5" name="Chart 4">
            <a:extLst>
              <a:ext uri="{FF2B5EF4-FFF2-40B4-BE49-F238E27FC236}">
                <a16:creationId xmlns:a16="http://schemas.microsoft.com/office/drawing/2014/main" id="{A9BC23CA-44C0-4A1C-BB32-12AB14D37A30}"/>
              </a:ext>
            </a:extLst>
          </p:cNvPr>
          <p:cNvPicPr>
            <a:picLocks noGrp="1" noRot="1" noChangeAspect="1" noMove="1" noResize="1" noEditPoints="1" noAdjustHandles="1" noChangeArrowheads="1" noChangeShapeType="1"/>
          </p:cNvPicPr>
          <p:nvPr/>
        </p:nvPicPr>
        <p:blipFill>
          <a:blip r:embed="rId4"/>
          <a:srcRect b="17338"/>
          <a:stretch>
            <a:fillRect/>
          </a:stretch>
        </p:blipFill>
        <p:spPr>
          <a:xfrm>
            <a:off x="6804736" y="2150678"/>
            <a:ext cx="3107184" cy="1930003"/>
          </a:xfrm>
          <a:prstGeom prst="rect">
            <a:avLst/>
          </a:prstGeom>
        </p:spPr>
      </p:pic>
      <p:pic>
        <p:nvPicPr>
          <p:cNvPr id="6" name="Chart 5">
            <a:extLst>
              <a:ext uri="{FF2B5EF4-FFF2-40B4-BE49-F238E27FC236}">
                <a16:creationId xmlns:a16="http://schemas.microsoft.com/office/drawing/2014/main" id="{B1B35BD2-3003-42FB-90F3-20473A718362}"/>
              </a:ext>
            </a:extLst>
          </p:cNvPr>
          <p:cNvPicPr>
            <a:picLocks noGrp="1" noRot="1" noChangeAspect="1" noMove="1" noResize="1" noEditPoints="1" noAdjustHandles="1" noChangeArrowheads="1" noChangeShapeType="1"/>
          </p:cNvPicPr>
          <p:nvPr/>
        </p:nvPicPr>
        <p:blipFill>
          <a:blip r:embed="rId5"/>
          <a:srcRect b="17528"/>
          <a:stretch>
            <a:fillRect/>
          </a:stretch>
        </p:blipFill>
        <p:spPr>
          <a:xfrm>
            <a:off x="-767919" y="4666295"/>
            <a:ext cx="3107184" cy="1925574"/>
          </a:xfrm>
          <a:prstGeom prst="rect">
            <a:avLst/>
          </a:prstGeom>
        </p:spPr>
      </p:pic>
      <p:pic>
        <p:nvPicPr>
          <p:cNvPr id="7" name="Chart 6">
            <a:extLst>
              <a:ext uri="{FF2B5EF4-FFF2-40B4-BE49-F238E27FC236}">
                <a16:creationId xmlns:a16="http://schemas.microsoft.com/office/drawing/2014/main" id="{65B64D80-E72C-4ED5-88ED-9C4BD460A369}"/>
              </a:ext>
            </a:extLst>
          </p:cNvPr>
          <p:cNvPicPr>
            <a:picLocks noGrp="1" noRot="1" noChangeAspect="1" noMove="1" noResize="1" noEditPoints="1" noAdjustHandles="1" noChangeArrowheads="1" noChangeShapeType="1"/>
          </p:cNvPicPr>
          <p:nvPr/>
        </p:nvPicPr>
        <p:blipFill>
          <a:blip r:embed="rId6"/>
          <a:srcRect b="17844"/>
          <a:stretch>
            <a:fillRect/>
          </a:stretch>
        </p:blipFill>
        <p:spPr>
          <a:xfrm>
            <a:off x="6804736" y="4414359"/>
            <a:ext cx="3107184" cy="1918202"/>
          </a:xfrm>
          <a:prstGeom prst="rect">
            <a:avLst/>
          </a:prstGeom>
        </p:spPr>
      </p:pic>
    </p:spTree>
    <p:extLst>
      <p:ext uri="{BB962C8B-B14F-4D97-AF65-F5344CB8AC3E}">
        <p14:creationId xmlns:p14="http://schemas.microsoft.com/office/powerpoint/2010/main" val="1604488895"/>
      </p:ext>
    </p:extLst>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spcBef>
                <a:spcPts val="0"/>
              </a:spcBef>
              <a:buNone/>
            </a:pPr>
            <a:r>
              <a:rPr lang="fr" dirty="0"/>
              <a:t>Preliminary Mark (C, 50%)</a:t>
            </a:r>
          </a:p>
        </p:txBody>
      </p:sp>
      <p:sp>
        <p:nvSpPr>
          <p:cNvPr id="68" name="Shape 68"/>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algn="just">
              <a:buClr>
                <a:srgbClr val="000000"/>
              </a:buClr>
              <a:buSzPct val="36666"/>
              <a:buNone/>
            </a:pPr>
            <a:r>
              <a:rPr lang="en-US" sz="2000" dirty="0"/>
              <a:t>Resulting from two elements:</a:t>
            </a:r>
          </a:p>
          <a:p>
            <a:pPr marL="457200" lvl="0" indent="-457200" algn="just">
              <a:buClr>
                <a:srgbClr val="000000"/>
              </a:buClr>
              <a:buFont typeface="+mj-lt"/>
              <a:buAutoNum type="arabicPeriod"/>
            </a:pPr>
            <a:r>
              <a:rPr lang="en-US" sz="2000" dirty="0"/>
              <a:t>Class grades (A grades): 20 points out of 50 in the calculation of the preliminary grade</a:t>
            </a:r>
          </a:p>
          <a:p>
            <a:pPr marL="457200" indent="-457200" algn="just">
              <a:buClr>
                <a:srgbClr val="000000"/>
              </a:buClr>
              <a:buFont typeface="+mj-lt"/>
              <a:buAutoNum type="arabicPeriod"/>
            </a:pPr>
            <a:r>
              <a:rPr lang="en-US" sz="2000" dirty="0"/>
              <a:t>Partial test grades (B grades): 30 points out of 50 in the calculation of the preliminary grade.  </a:t>
            </a:r>
          </a:p>
          <a:p>
            <a:pPr marL="457200" lvl="0" indent="-457200" algn="just">
              <a:buClr>
                <a:srgbClr val="000000"/>
              </a:buClr>
              <a:buSzPct val="36666"/>
              <a:buFont typeface="+mj-lt"/>
              <a:buAutoNum type="arabicPeriod"/>
            </a:pPr>
            <a:endParaRPr lang="en-US" sz="2000" dirty="0"/>
          </a:p>
        </p:txBody>
      </p:sp>
      <mc:AlternateContent xmlns:mc="http://schemas.openxmlformats.org/markup-compatibility/2006" xmlns:cx1="http://schemas.microsoft.com/office/drawing/2015/9/8/chartex">
        <mc:Choice Requires="cx1">
          <p:graphicFrame>
            <p:nvGraphicFramePr>
              <p:cNvPr id="4" name="Chart 3">
                <a:extLst>
                  <a:ext uri="{FF2B5EF4-FFF2-40B4-BE49-F238E27FC236}">
                    <a16:creationId xmlns:a16="http://schemas.microsoft.com/office/drawing/2014/main" id="{DE08CB54-E569-454F-8232-DC0D31712DE0}"/>
                  </a:ext>
                </a:extLst>
              </p:cNvPr>
              <p:cNvGraphicFramePr/>
              <p:nvPr>
                <p:extLst>
                  <p:ext uri="{D42A27DB-BD31-4B8C-83A1-F6EECF244321}">
                    <p14:modId xmlns:p14="http://schemas.microsoft.com/office/powerpoint/2010/main" val="784976226"/>
                  </p:ext>
                </p:extLst>
              </p:nvPr>
            </p:nvGraphicFramePr>
            <p:xfrm>
              <a:off x="2618912" y="3044533"/>
              <a:ext cx="5004045" cy="3538830"/>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4" name="Chart 3">
                <a:extLst>
                  <a:ext uri="{FF2B5EF4-FFF2-40B4-BE49-F238E27FC236}">
                    <a16:creationId xmlns:cx1="http://schemas.microsoft.com/office/drawing/2015/9/8/chartex" xmlns="" xmlns:a16="http://schemas.microsoft.com/office/drawing/2014/main" id="{DE08CB54-E569-454F-8232-DC0D31712DE0}"/>
                  </a:ext>
                </a:extLst>
              </p:cNvPr>
              <p:cNvPicPr>
                <a:picLocks noGrp="1" noRot="1" noChangeAspect="1" noMove="1" noResize="1" noEditPoints="1" noAdjustHandles="1" noChangeArrowheads="1" noChangeShapeType="1"/>
              </p:cNvPicPr>
              <p:nvPr/>
            </p:nvPicPr>
            <p:blipFill>
              <a:blip r:embed="rId4"/>
              <a:stretch>
                <a:fillRect/>
              </a:stretch>
            </p:blipFill>
            <p:spPr>
              <a:xfrm>
                <a:off x="2618912" y="3044533"/>
                <a:ext cx="5004045" cy="3538830"/>
              </a:xfrm>
              <a:prstGeom prst="rect">
                <a:avLst/>
              </a:prstGeom>
            </p:spPr>
          </p:pic>
        </mc:Fallback>
      </mc:AlternateContent>
      <p:sp>
        <p:nvSpPr>
          <p:cNvPr id="5" name="TextBox 4">
            <a:extLst>
              <a:ext uri="{FF2B5EF4-FFF2-40B4-BE49-F238E27FC236}">
                <a16:creationId xmlns:a16="http://schemas.microsoft.com/office/drawing/2014/main" id="{668825FA-5B8A-4DCC-B440-2AFB950C84DE}"/>
              </a:ext>
            </a:extLst>
          </p:cNvPr>
          <p:cNvSpPr txBox="1"/>
          <p:nvPr/>
        </p:nvSpPr>
        <p:spPr>
          <a:xfrm>
            <a:off x="2863052" y="4300720"/>
            <a:ext cx="1198485" cy="400110"/>
          </a:xfrm>
          <a:prstGeom prst="rect">
            <a:avLst/>
          </a:prstGeom>
          <a:noFill/>
        </p:spPr>
        <p:txBody>
          <a:bodyPr wrap="square" rtlCol="0">
            <a:spAutoFit/>
          </a:bodyPr>
          <a:lstStyle/>
          <a:p>
            <a:r>
              <a:rPr lang="en-US" sz="2000" b="1" dirty="0"/>
              <a:t> A 20 %</a:t>
            </a:r>
            <a:endParaRPr lang="x-none" sz="2000" b="1" dirty="0"/>
          </a:p>
        </p:txBody>
      </p:sp>
      <p:sp>
        <p:nvSpPr>
          <p:cNvPr id="6" name="TextBox 5">
            <a:extLst>
              <a:ext uri="{FF2B5EF4-FFF2-40B4-BE49-F238E27FC236}">
                <a16:creationId xmlns:a16="http://schemas.microsoft.com/office/drawing/2014/main" id="{8220E502-268C-45BC-AD31-27340C8A548F}"/>
              </a:ext>
            </a:extLst>
          </p:cNvPr>
          <p:cNvSpPr txBox="1"/>
          <p:nvPr/>
        </p:nvSpPr>
        <p:spPr>
          <a:xfrm>
            <a:off x="5971716" y="4413838"/>
            <a:ext cx="1198485" cy="400110"/>
          </a:xfrm>
          <a:prstGeom prst="rect">
            <a:avLst/>
          </a:prstGeom>
          <a:noFill/>
        </p:spPr>
        <p:txBody>
          <a:bodyPr wrap="square" rtlCol="0">
            <a:spAutoFit/>
          </a:bodyPr>
          <a:lstStyle/>
          <a:p>
            <a:r>
              <a:rPr lang="en-US" sz="2000" b="1" dirty="0"/>
              <a:t> B 30 %</a:t>
            </a:r>
            <a:endParaRPr lang="x-none" sz="2000" b="1" dirty="0"/>
          </a:p>
        </p:txBody>
      </p:sp>
      <p:sp>
        <p:nvSpPr>
          <p:cNvPr id="7" name="TextBox 6">
            <a:extLst>
              <a:ext uri="{FF2B5EF4-FFF2-40B4-BE49-F238E27FC236}">
                <a16:creationId xmlns:a16="http://schemas.microsoft.com/office/drawing/2014/main" id="{1DDF120B-3B66-4540-A372-66048E047B2B}"/>
              </a:ext>
            </a:extLst>
          </p:cNvPr>
          <p:cNvSpPr txBox="1"/>
          <p:nvPr/>
        </p:nvSpPr>
        <p:spPr>
          <a:xfrm>
            <a:off x="4838330" y="4500775"/>
            <a:ext cx="1198485" cy="400110"/>
          </a:xfrm>
          <a:prstGeom prst="rect">
            <a:avLst/>
          </a:prstGeom>
          <a:noFill/>
        </p:spPr>
        <p:txBody>
          <a:bodyPr wrap="square" rtlCol="0">
            <a:spAutoFit/>
          </a:bodyPr>
          <a:lstStyle/>
          <a:p>
            <a:r>
              <a:rPr lang="en-US" sz="2000" b="1" dirty="0"/>
              <a:t> C</a:t>
            </a:r>
            <a:endParaRPr lang="x-none" sz="2000" b="1" dirty="0"/>
          </a:p>
        </p:txBody>
      </p:sp>
      <p:sp>
        <p:nvSpPr>
          <p:cNvPr id="11" name="TextBox 10">
            <a:extLst>
              <a:ext uri="{FF2B5EF4-FFF2-40B4-BE49-F238E27FC236}">
                <a16:creationId xmlns:a16="http://schemas.microsoft.com/office/drawing/2014/main" id="{CBCCB757-0D47-4858-A6F0-6053ED9B14A9}"/>
              </a:ext>
            </a:extLst>
          </p:cNvPr>
          <p:cNvSpPr txBox="1"/>
          <p:nvPr/>
        </p:nvSpPr>
        <p:spPr>
          <a:xfrm>
            <a:off x="28113" y="6647378"/>
            <a:ext cx="3133818" cy="246221"/>
          </a:xfrm>
          <a:prstGeom prst="rect">
            <a:avLst/>
          </a:prstGeom>
          <a:noFill/>
        </p:spPr>
        <p:txBody>
          <a:bodyPr wrap="square" rtlCol="0">
            <a:spAutoFit/>
          </a:bodyPr>
          <a:lstStyle/>
          <a:p>
            <a:r>
              <a:rPr lang="en-US" sz="1000" b="1" dirty="0">
                <a:solidFill>
                  <a:srgbClr val="0070C0"/>
                </a:solidFill>
              </a:rPr>
              <a:t>S7- Session #1 – 23 September 2022</a:t>
            </a:r>
            <a:endParaRPr lang="x-none" sz="1000" b="1" dirty="0">
              <a:solidFill>
                <a:srgbClr val="0070C0"/>
              </a:solidFill>
            </a:endParaRPr>
          </a:p>
        </p:txBody>
      </p:sp>
      <p:sp>
        <p:nvSpPr>
          <p:cNvPr id="12" name="TextBox 11">
            <a:extLst>
              <a:ext uri="{FF2B5EF4-FFF2-40B4-BE49-F238E27FC236}">
                <a16:creationId xmlns:a16="http://schemas.microsoft.com/office/drawing/2014/main" id="{335E83AE-E652-479E-B64F-58E0999FD1A6}"/>
              </a:ext>
            </a:extLst>
          </p:cNvPr>
          <p:cNvSpPr txBox="1"/>
          <p:nvPr/>
        </p:nvSpPr>
        <p:spPr>
          <a:xfrm>
            <a:off x="7747448" y="6611779"/>
            <a:ext cx="1396552" cy="246221"/>
          </a:xfrm>
          <a:prstGeom prst="rect">
            <a:avLst/>
          </a:prstGeom>
          <a:noFill/>
        </p:spPr>
        <p:txBody>
          <a:bodyPr wrap="square" rtlCol="0">
            <a:spAutoFit/>
          </a:bodyPr>
          <a:lstStyle/>
          <a:p>
            <a:pPr algn="r"/>
            <a:r>
              <a:rPr lang="en-US" sz="1000" b="1" dirty="0">
                <a:solidFill>
                  <a:srgbClr val="0070C0"/>
                </a:solidFill>
              </a:rPr>
              <a:t>Orientation Team</a:t>
            </a:r>
            <a:endParaRPr lang="x-none" sz="1000" b="1" dirty="0">
              <a:solidFill>
                <a:srgbClr val="0070C0"/>
              </a:solidFill>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79899" y="-436563"/>
            <a:ext cx="8643327" cy="1972674"/>
          </a:xfrm>
          <a:prstGeom prst="rect">
            <a:avLst/>
          </a:prstGeom>
        </p:spPr>
        <p:txBody>
          <a:bodyPr lIns="91425" tIns="91425" rIns="91425" bIns="91425" anchor="b" anchorCtr="0">
            <a:noAutofit/>
          </a:bodyPr>
          <a:lstStyle/>
          <a:p>
            <a:pPr lvl="0">
              <a:spcBef>
                <a:spcPts val="0"/>
              </a:spcBef>
              <a:buNone/>
            </a:pPr>
            <a:r>
              <a:rPr lang="fr" dirty="0"/>
              <a:t>A Mark (A, 20%)  </a:t>
            </a:r>
            <a:br>
              <a:rPr lang="fr" dirty="0"/>
            </a:br>
            <a:endParaRPr lang="fr" dirty="0"/>
          </a:p>
        </p:txBody>
      </p:sp>
      <p:sp>
        <p:nvSpPr>
          <p:cNvPr id="74" name="Shape 74"/>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algn="just" rtl="0">
              <a:spcBef>
                <a:spcPts val="0"/>
              </a:spcBef>
              <a:buNone/>
            </a:pPr>
            <a:endParaRPr dirty="0"/>
          </a:p>
          <a:p>
            <a:pPr marL="457200" indent="-228600" algn="just"/>
            <a:r>
              <a:rPr lang="en-US" dirty="0">
                <a:solidFill>
                  <a:srgbClr val="000000"/>
                </a:solidFill>
              </a:rPr>
              <a:t>Shall reflect the candidates' performance in their class work.</a:t>
            </a:r>
          </a:p>
          <a:p>
            <a:pPr marL="457200" indent="-228600" algn="just"/>
            <a:endParaRPr lang="en-US" dirty="0">
              <a:solidFill>
                <a:srgbClr val="000000"/>
              </a:solidFill>
            </a:endParaRPr>
          </a:p>
          <a:p>
            <a:pPr marL="457200" indent="-228600" algn="just"/>
            <a:r>
              <a:rPr lang="en-US" dirty="0">
                <a:solidFill>
                  <a:srgbClr val="000000"/>
                </a:solidFill>
              </a:rPr>
              <a:t>The class grade will be the average of the 2 A grades from each semester (except moral/religion).</a:t>
            </a:r>
            <a:endParaRPr dirty="0"/>
          </a:p>
        </p:txBody>
      </p:sp>
      <p:sp>
        <p:nvSpPr>
          <p:cNvPr id="7" name="TextBox 6">
            <a:extLst>
              <a:ext uri="{FF2B5EF4-FFF2-40B4-BE49-F238E27FC236}">
                <a16:creationId xmlns:a16="http://schemas.microsoft.com/office/drawing/2014/main" id="{CBCCB757-0D47-4858-A6F0-6053ED9B14A9}"/>
              </a:ext>
            </a:extLst>
          </p:cNvPr>
          <p:cNvSpPr txBox="1"/>
          <p:nvPr/>
        </p:nvSpPr>
        <p:spPr>
          <a:xfrm>
            <a:off x="28113" y="6647378"/>
            <a:ext cx="3133818" cy="246221"/>
          </a:xfrm>
          <a:prstGeom prst="rect">
            <a:avLst/>
          </a:prstGeom>
          <a:noFill/>
        </p:spPr>
        <p:txBody>
          <a:bodyPr wrap="square" rtlCol="0">
            <a:spAutoFit/>
          </a:bodyPr>
          <a:lstStyle/>
          <a:p>
            <a:r>
              <a:rPr lang="en-US" sz="1000" b="1" dirty="0">
                <a:solidFill>
                  <a:srgbClr val="0070C0"/>
                </a:solidFill>
              </a:rPr>
              <a:t>S7- Session #1 – 23 September 2022</a:t>
            </a:r>
            <a:endParaRPr lang="x-none" sz="1000" b="1" dirty="0">
              <a:solidFill>
                <a:srgbClr val="0070C0"/>
              </a:solidFill>
            </a:endParaRPr>
          </a:p>
        </p:txBody>
      </p:sp>
      <p:sp>
        <p:nvSpPr>
          <p:cNvPr id="8" name="TextBox 7">
            <a:extLst>
              <a:ext uri="{FF2B5EF4-FFF2-40B4-BE49-F238E27FC236}">
                <a16:creationId xmlns:a16="http://schemas.microsoft.com/office/drawing/2014/main" id="{335E83AE-E652-479E-B64F-58E0999FD1A6}"/>
              </a:ext>
            </a:extLst>
          </p:cNvPr>
          <p:cNvSpPr txBox="1"/>
          <p:nvPr/>
        </p:nvSpPr>
        <p:spPr>
          <a:xfrm>
            <a:off x="7747448" y="6611779"/>
            <a:ext cx="1396552" cy="246221"/>
          </a:xfrm>
          <a:prstGeom prst="rect">
            <a:avLst/>
          </a:prstGeom>
          <a:noFill/>
        </p:spPr>
        <p:txBody>
          <a:bodyPr wrap="square" rtlCol="0">
            <a:spAutoFit/>
          </a:bodyPr>
          <a:lstStyle/>
          <a:p>
            <a:pPr algn="r"/>
            <a:r>
              <a:rPr lang="en-US" sz="1000" b="1" dirty="0">
                <a:solidFill>
                  <a:srgbClr val="0070C0"/>
                </a:solidFill>
              </a:rPr>
              <a:t>Orientation Team</a:t>
            </a:r>
            <a:endParaRPr lang="x-none" sz="1000" b="1" dirty="0">
              <a:solidFill>
                <a:srgbClr val="0070C0"/>
              </a:solidFill>
            </a:endParaRP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0" name="Shape 80"/>
          <p:cNvSpPr txBox="1">
            <a:spLocks noGrp="1"/>
          </p:cNvSpPr>
          <p:nvPr>
            <p:ph type="body" idx="1"/>
          </p:nvPr>
        </p:nvSpPr>
        <p:spPr>
          <a:xfrm>
            <a:off x="457199" y="2567866"/>
            <a:ext cx="8686801" cy="4967700"/>
          </a:xfrm>
          <a:prstGeom prst="rect">
            <a:avLst/>
          </a:prstGeom>
        </p:spPr>
        <p:txBody>
          <a:bodyPr lIns="91425" tIns="91425" rIns="91425" bIns="91425" anchor="t" anchorCtr="0">
            <a:noAutofit/>
          </a:bodyPr>
          <a:lstStyle/>
          <a:p>
            <a:pPr marL="457200" lvl="0" indent="-228600"/>
            <a:r>
              <a:rPr lang="en-US" dirty="0"/>
              <a:t> One exam per semester for Philo2,Advanced </a:t>
            </a:r>
            <a:r>
              <a:rPr lang="en-US" dirty="0" err="1"/>
              <a:t>maths</a:t>
            </a:r>
            <a:r>
              <a:rPr lang="en-US" dirty="0"/>
              <a:t> and complementary courses</a:t>
            </a:r>
          </a:p>
          <a:p>
            <a:pPr marL="457200" lvl="0" indent="-228600"/>
            <a:r>
              <a:rPr lang="en-US" dirty="0"/>
              <a:t> 2 exams (1 period) per semester during the courses for bio2, geo2, his2    </a:t>
            </a:r>
          </a:p>
          <a:p>
            <a:pPr marL="457200" lvl="0" indent="-228600">
              <a:buNone/>
            </a:pPr>
            <a:r>
              <a:rPr lang="en-US" dirty="0"/>
              <a:t>A HARMONIZED TEST (Duration: 2 periods)</a:t>
            </a:r>
          </a:p>
          <a:p>
            <a:pPr marL="457200" lvl="0" indent="-228600"/>
            <a:r>
              <a:rPr lang="en-US" dirty="0"/>
              <a:t> Tests organized at the end of the sequences for physical education</a:t>
            </a:r>
            <a:endParaRPr lang="fr" dirty="0"/>
          </a:p>
        </p:txBody>
      </p:sp>
      <p:sp>
        <p:nvSpPr>
          <p:cNvPr id="2" name="Rectangle 1">
            <a:extLst>
              <a:ext uri="{FF2B5EF4-FFF2-40B4-BE49-F238E27FC236}">
                <a16:creationId xmlns:a16="http://schemas.microsoft.com/office/drawing/2014/main" id="{11FAF7A4-C9F8-4BD5-A10B-96F20DF7A912}"/>
              </a:ext>
            </a:extLst>
          </p:cNvPr>
          <p:cNvSpPr/>
          <p:nvPr/>
        </p:nvSpPr>
        <p:spPr>
          <a:xfrm>
            <a:off x="377301" y="1632102"/>
            <a:ext cx="8291744" cy="1015663"/>
          </a:xfrm>
          <a:prstGeom prst="rect">
            <a:avLst/>
          </a:prstGeom>
        </p:spPr>
        <p:txBody>
          <a:bodyPr wrap="square">
            <a:spAutoFit/>
          </a:bodyPr>
          <a:lstStyle/>
          <a:p>
            <a:pPr algn="ctr"/>
            <a:r>
              <a:rPr lang="en-US" sz="3000" dirty="0">
                <a:solidFill>
                  <a:schemeClr val="dk1"/>
                </a:solidFill>
              </a:rPr>
              <a:t> </a:t>
            </a:r>
            <a:r>
              <a:rPr lang="en-US" sz="3000" dirty="0">
                <a:solidFill>
                  <a:srgbClr val="0070C0"/>
                </a:solidFill>
              </a:rPr>
              <a:t>**Short**Exams of 2 Periods</a:t>
            </a:r>
          </a:p>
          <a:p>
            <a:r>
              <a:rPr lang="en-US" sz="3000" dirty="0">
                <a:solidFill>
                  <a:srgbClr val="0070C0"/>
                </a:solidFill>
              </a:rPr>
              <a:t>	December 2022 and April/May 2023</a:t>
            </a:r>
            <a:endParaRPr lang="x-none" sz="3000" dirty="0">
              <a:solidFill>
                <a:srgbClr val="0070C0"/>
              </a:solidFill>
            </a:endParaRPr>
          </a:p>
        </p:txBody>
      </p:sp>
      <p:sp>
        <p:nvSpPr>
          <p:cNvPr id="7" name="Shape 79">
            <a:extLst>
              <a:ext uri="{FF2B5EF4-FFF2-40B4-BE49-F238E27FC236}">
                <a16:creationId xmlns:a16="http://schemas.microsoft.com/office/drawing/2014/main" id="{CC9B3F64-9AF7-45E1-914D-EA2497A82B35}"/>
              </a:ext>
            </a:extLst>
          </p:cNvPr>
          <p:cNvSpPr txBox="1">
            <a:spLocks/>
          </p:cNvSpPr>
          <p:nvPr/>
        </p:nvSpPr>
        <p:spPr>
          <a:xfrm>
            <a:off x="180559" y="403246"/>
            <a:ext cx="8685228" cy="1143000"/>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ct val="100000"/>
              <a:buFont typeface="Arial"/>
              <a:buNone/>
              <a:defRPr sz="3600" b="1" i="0" u="none" strike="noStrike" cap="none">
                <a:solidFill>
                  <a:schemeClr val="lt1"/>
                </a:solidFill>
                <a:latin typeface="Arial"/>
                <a:ea typeface="Arial"/>
                <a:cs typeface="Arial"/>
                <a:sym typeface="Arial"/>
              </a:defRPr>
            </a:lvl1pPr>
            <a:lvl2pPr lvl="1" algn="l" rtl="0">
              <a:spcBef>
                <a:spcPts val="0"/>
              </a:spcBef>
              <a:buClr>
                <a:schemeClr val="lt1"/>
              </a:buClr>
              <a:buSzPct val="100000"/>
              <a:buFont typeface="Arial"/>
              <a:buNone/>
              <a:defRPr sz="3600" b="1" i="0" u="none" strike="noStrike" cap="none">
                <a:solidFill>
                  <a:schemeClr val="lt1"/>
                </a:solidFill>
                <a:latin typeface="Arial"/>
                <a:ea typeface="Arial"/>
                <a:cs typeface="Arial"/>
                <a:sym typeface="Arial"/>
              </a:defRPr>
            </a:lvl2pPr>
            <a:lvl3pPr lvl="2" algn="l" rtl="0">
              <a:spcBef>
                <a:spcPts val="0"/>
              </a:spcBef>
              <a:buClr>
                <a:schemeClr val="lt1"/>
              </a:buClr>
              <a:buSzPct val="100000"/>
              <a:buFont typeface="Arial"/>
              <a:buNone/>
              <a:defRPr sz="3600" b="1" i="0" u="none" strike="noStrike" cap="none">
                <a:solidFill>
                  <a:schemeClr val="lt1"/>
                </a:solidFill>
                <a:latin typeface="Arial"/>
                <a:ea typeface="Arial"/>
                <a:cs typeface="Arial"/>
                <a:sym typeface="Arial"/>
              </a:defRPr>
            </a:lvl3pPr>
            <a:lvl4pPr lvl="3" algn="l" rtl="0">
              <a:spcBef>
                <a:spcPts val="0"/>
              </a:spcBef>
              <a:buClr>
                <a:schemeClr val="lt1"/>
              </a:buClr>
              <a:buSzPct val="100000"/>
              <a:buFont typeface="Arial"/>
              <a:buNone/>
              <a:defRPr sz="3600" b="1" i="0" u="none" strike="noStrike" cap="none">
                <a:solidFill>
                  <a:schemeClr val="lt1"/>
                </a:solidFill>
                <a:latin typeface="Arial"/>
                <a:ea typeface="Arial"/>
                <a:cs typeface="Arial"/>
                <a:sym typeface="Arial"/>
              </a:defRPr>
            </a:lvl4pPr>
            <a:lvl5pPr lvl="4" algn="l" rtl="0">
              <a:spcBef>
                <a:spcPts val="0"/>
              </a:spcBef>
              <a:buClr>
                <a:schemeClr val="lt1"/>
              </a:buClr>
              <a:buSzPct val="100000"/>
              <a:buFont typeface="Arial"/>
              <a:buNone/>
              <a:defRPr sz="3600" b="1" i="0" u="none" strike="noStrike" cap="none">
                <a:solidFill>
                  <a:schemeClr val="lt1"/>
                </a:solidFill>
                <a:latin typeface="Arial"/>
                <a:ea typeface="Arial"/>
                <a:cs typeface="Arial"/>
                <a:sym typeface="Arial"/>
              </a:defRPr>
            </a:lvl5pPr>
            <a:lvl6pPr lvl="5" algn="l" rtl="0">
              <a:spcBef>
                <a:spcPts val="0"/>
              </a:spcBef>
              <a:buClr>
                <a:schemeClr val="lt1"/>
              </a:buClr>
              <a:buSzPct val="100000"/>
              <a:buFont typeface="Arial"/>
              <a:buNone/>
              <a:defRPr sz="3600" b="1" i="0" u="none" strike="noStrike" cap="none">
                <a:solidFill>
                  <a:schemeClr val="lt1"/>
                </a:solidFill>
                <a:latin typeface="Arial"/>
                <a:ea typeface="Arial"/>
                <a:cs typeface="Arial"/>
                <a:sym typeface="Arial"/>
              </a:defRPr>
            </a:lvl6pPr>
            <a:lvl7pPr lvl="6" algn="l" rtl="0">
              <a:spcBef>
                <a:spcPts val="0"/>
              </a:spcBef>
              <a:buClr>
                <a:schemeClr val="lt1"/>
              </a:buClr>
              <a:buSzPct val="100000"/>
              <a:buFont typeface="Arial"/>
              <a:buNone/>
              <a:defRPr sz="3600" b="1" i="0" u="none" strike="noStrike" cap="none">
                <a:solidFill>
                  <a:schemeClr val="lt1"/>
                </a:solidFill>
                <a:latin typeface="Arial"/>
                <a:ea typeface="Arial"/>
                <a:cs typeface="Arial"/>
                <a:sym typeface="Arial"/>
              </a:defRPr>
            </a:lvl7pPr>
            <a:lvl8pPr lvl="7" algn="l" rtl="0">
              <a:spcBef>
                <a:spcPts val="0"/>
              </a:spcBef>
              <a:buClr>
                <a:schemeClr val="lt1"/>
              </a:buClr>
              <a:buSzPct val="100000"/>
              <a:buFont typeface="Arial"/>
              <a:buNone/>
              <a:defRPr sz="3600" b="1" i="0" u="none" strike="noStrike" cap="none">
                <a:solidFill>
                  <a:schemeClr val="lt1"/>
                </a:solidFill>
                <a:latin typeface="Arial"/>
                <a:ea typeface="Arial"/>
                <a:cs typeface="Arial"/>
                <a:sym typeface="Arial"/>
              </a:defRPr>
            </a:lvl8pPr>
            <a:lvl9pPr lvl="8" algn="l" rtl="0">
              <a:spcBef>
                <a:spcPts val="0"/>
              </a:spcBef>
              <a:buClr>
                <a:schemeClr val="lt1"/>
              </a:buClr>
              <a:buSzPct val="100000"/>
              <a:buFont typeface="Arial"/>
              <a:buNone/>
              <a:defRPr sz="3600" b="1" i="0" u="none" strike="noStrike" cap="none">
                <a:solidFill>
                  <a:schemeClr val="lt1"/>
                </a:solidFill>
                <a:latin typeface="Arial"/>
                <a:ea typeface="Arial"/>
                <a:cs typeface="Arial"/>
                <a:sym typeface="Arial"/>
              </a:defRPr>
            </a:lvl9pPr>
          </a:lstStyle>
          <a:p>
            <a:r>
              <a:rPr lang="fr" sz="3200" dirty="0"/>
              <a:t>B mark, 30% </a:t>
            </a:r>
          </a:p>
          <a:p>
            <a:r>
              <a:rPr lang="en-US" sz="3200" dirty="0"/>
              <a:t>Partial test scores (short and long): Harmonized within the school</a:t>
            </a:r>
            <a:endParaRPr lang="fr" sz="3200" dirty="0"/>
          </a:p>
        </p:txBody>
      </p:sp>
      <p:sp>
        <p:nvSpPr>
          <p:cNvPr id="9" name="TextBox 8">
            <a:extLst>
              <a:ext uri="{FF2B5EF4-FFF2-40B4-BE49-F238E27FC236}">
                <a16:creationId xmlns:a16="http://schemas.microsoft.com/office/drawing/2014/main" id="{CBCCB757-0D47-4858-A6F0-6053ED9B14A9}"/>
              </a:ext>
            </a:extLst>
          </p:cNvPr>
          <p:cNvSpPr txBox="1"/>
          <p:nvPr/>
        </p:nvSpPr>
        <p:spPr>
          <a:xfrm>
            <a:off x="28113" y="6647378"/>
            <a:ext cx="3133818" cy="246221"/>
          </a:xfrm>
          <a:prstGeom prst="rect">
            <a:avLst/>
          </a:prstGeom>
          <a:noFill/>
        </p:spPr>
        <p:txBody>
          <a:bodyPr wrap="square" rtlCol="0">
            <a:spAutoFit/>
          </a:bodyPr>
          <a:lstStyle/>
          <a:p>
            <a:r>
              <a:rPr lang="en-US" sz="1000" b="1" dirty="0">
                <a:solidFill>
                  <a:srgbClr val="0070C0"/>
                </a:solidFill>
              </a:rPr>
              <a:t>S7- Session #1 – 23 September 2022</a:t>
            </a:r>
            <a:endParaRPr lang="x-none" sz="1000" b="1" dirty="0">
              <a:solidFill>
                <a:srgbClr val="0070C0"/>
              </a:solidFill>
            </a:endParaRPr>
          </a:p>
        </p:txBody>
      </p:sp>
      <p:sp>
        <p:nvSpPr>
          <p:cNvPr id="10" name="TextBox 9">
            <a:extLst>
              <a:ext uri="{FF2B5EF4-FFF2-40B4-BE49-F238E27FC236}">
                <a16:creationId xmlns:a16="http://schemas.microsoft.com/office/drawing/2014/main" id="{335E83AE-E652-479E-B64F-58E0999FD1A6}"/>
              </a:ext>
            </a:extLst>
          </p:cNvPr>
          <p:cNvSpPr txBox="1"/>
          <p:nvPr/>
        </p:nvSpPr>
        <p:spPr>
          <a:xfrm>
            <a:off x="7747448" y="6611779"/>
            <a:ext cx="1396552" cy="246221"/>
          </a:xfrm>
          <a:prstGeom prst="rect">
            <a:avLst/>
          </a:prstGeom>
          <a:noFill/>
        </p:spPr>
        <p:txBody>
          <a:bodyPr wrap="square" rtlCol="0">
            <a:spAutoFit/>
          </a:bodyPr>
          <a:lstStyle/>
          <a:p>
            <a:pPr algn="r"/>
            <a:r>
              <a:rPr lang="en-US" sz="1000" b="1" dirty="0">
                <a:solidFill>
                  <a:srgbClr val="0070C0"/>
                </a:solidFill>
              </a:rPr>
              <a:t>Orientation Team</a:t>
            </a:r>
            <a:endParaRPr lang="x-none" sz="1000" b="1" dirty="0">
              <a:solidFill>
                <a:srgbClr val="0070C0"/>
              </a:solidFill>
            </a:endParaRPr>
          </a:p>
        </p:txBody>
      </p:sp>
    </p:spTree>
    <p:extLst>
      <p:ext uri="{BB962C8B-B14F-4D97-AF65-F5344CB8AC3E}">
        <p14:creationId xmlns:p14="http://schemas.microsoft.com/office/powerpoint/2010/main" val="1235876346"/>
      </p:ext>
    </p:extLst>
  </p:cSld>
  <p:clrMapOvr>
    <a:masterClrMapping/>
  </p:clrMapOvr>
  <p:transition>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r>
              <a:rPr lang="en-US" sz="3200" dirty="0"/>
              <a:t>Partial exam grades (B, 30%): Harmonized within the school</a:t>
            </a:r>
            <a:endParaRPr lang="fr" sz="3200" dirty="0"/>
          </a:p>
        </p:txBody>
      </p:sp>
      <p:sp>
        <p:nvSpPr>
          <p:cNvPr id="80" name="Shape 80"/>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228600" lvl="0" rtl="0">
              <a:spcBef>
                <a:spcPts val="0"/>
              </a:spcBef>
              <a:buNone/>
            </a:pPr>
            <a:r>
              <a:rPr lang="en-US" dirty="0"/>
              <a:t>PREBAC –Written long exams (</a:t>
            </a:r>
            <a:r>
              <a:rPr lang="en-US" u="sng" dirty="0">
                <a:highlight>
                  <a:srgbClr val="C0C0C0"/>
                </a:highlight>
              </a:rPr>
              <a:t>JANUARY</a:t>
            </a:r>
            <a:r>
              <a:rPr lang="en-US" dirty="0"/>
              <a:t>)</a:t>
            </a:r>
            <a:endParaRPr lang="fr" dirty="0"/>
          </a:p>
          <a:p>
            <a:pPr marL="685800" indent="-457200"/>
            <a:r>
              <a:rPr lang="fr" dirty="0"/>
              <a:t>Language I, </a:t>
            </a:r>
          </a:p>
          <a:p>
            <a:pPr marL="685800" indent="-457200"/>
            <a:r>
              <a:rPr lang="fr" dirty="0"/>
              <a:t>Language II, </a:t>
            </a:r>
          </a:p>
          <a:p>
            <a:pPr marL="685800" indent="-457200"/>
            <a:r>
              <a:rPr lang="fr" dirty="0"/>
              <a:t>Maths (3 &amp; 5 periods), </a:t>
            </a:r>
          </a:p>
          <a:p>
            <a:pPr marL="685800" indent="-457200"/>
            <a:r>
              <a:rPr lang="fr" dirty="0"/>
              <a:t>All 4 periods options </a:t>
            </a:r>
          </a:p>
          <a:p>
            <a:pPr marL="685800" indent="-457200"/>
            <a:r>
              <a:rPr lang="fr" dirty="0"/>
              <a:t>Advanced L I,</a:t>
            </a:r>
          </a:p>
          <a:p>
            <a:pPr marL="685800" indent="-457200"/>
            <a:r>
              <a:rPr lang="fr" dirty="0"/>
              <a:t>Advanced L II.</a:t>
            </a:r>
          </a:p>
        </p:txBody>
      </p:sp>
      <p:sp>
        <p:nvSpPr>
          <p:cNvPr id="7" name="TextBox 6">
            <a:extLst>
              <a:ext uri="{FF2B5EF4-FFF2-40B4-BE49-F238E27FC236}">
                <a16:creationId xmlns:a16="http://schemas.microsoft.com/office/drawing/2014/main" id="{CBCCB757-0D47-4858-A6F0-6053ED9B14A9}"/>
              </a:ext>
            </a:extLst>
          </p:cNvPr>
          <p:cNvSpPr txBox="1"/>
          <p:nvPr/>
        </p:nvSpPr>
        <p:spPr>
          <a:xfrm>
            <a:off x="28113" y="6647378"/>
            <a:ext cx="3133818" cy="246221"/>
          </a:xfrm>
          <a:prstGeom prst="rect">
            <a:avLst/>
          </a:prstGeom>
          <a:noFill/>
        </p:spPr>
        <p:txBody>
          <a:bodyPr wrap="square" rtlCol="0">
            <a:spAutoFit/>
          </a:bodyPr>
          <a:lstStyle/>
          <a:p>
            <a:r>
              <a:rPr lang="en-US" sz="1000" b="1" dirty="0">
                <a:solidFill>
                  <a:srgbClr val="0070C0"/>
                </a:solidFill>
              </a:rPr>
              <a:t>S7- Session #1 – 23 September 2022</a:t>
            </a:r>
            <a:endParaRPr lang="x-none" sz="1000" b="1" dirty="0">
              <a:solidFill>
                <a:srgbClr val="0070C0"/>
              </a:solidFill>
            </a:endParaRPr>
          </a:p>
        </p:txBody>
      </p:sp>
      <p:sp>
        <p:nvSpPr>
          <p:cNvPr id="8" name="TextBox 7">
            <a:extLst>
              <a:ext uri="{FF2B5EF4-FFF2-40B4-BE49-F238E27FC236}">
                <a16:creationId xmlns:a16="http://schemas.microsoft.com/office/drawing/2014/main" id="{335E83AE-E652-479E-B64F-58E0999FD1A6}"/>
              </a:ext>
            </a:extLst>
          </p:cNvPr>
          <p:cNvSpPr txBox="1"/>
          <p:nvPr/>
        </p:nvSpPr>
        <p:spPr>
          <a:xfrm>
            <a:off x="7747448" y="6611779"/>
            <a:ext cx="1396552" cy="246221"/>
          </a:xfrm>
          <a:prstGeom prst="rect">
            <a:avLst/>
          </a:prstGeom>
          <a:noFill/>
        </p:spPr>
        <p:txBody>
          <a:bodyPr wrap="square" rtlCol="0">
            <a:spAutoFit/>
          </a:bodyPr>
          <a:lstStyle/>
          <a:p>
            <a:pPr algn="r"/>
            <a:r>
              <a:rPr lang="en-US" sz="1000" b="1" dirty="0">
                <a:solidFill>
                  <a:srgbClr val="0070C0"/>
                </a:solidFill>
              </a:rPr>
              <a:t>Orientation Team</a:t>
            </a:r>
            <a:endParaRPr lang="x-none" sz="1000" b="1" dirty="0">
              <a:solidFill>
                <a:srgbClr val="0070C0"/>
              </a:solidFill>
            </a:endParaRPr>
          </a:p>
        </p:txBody>
      </p:sp>
    </p:spTree>
  </p:cSld>
  <p:clrMapOvr>
    <a:masterClrMapping/>
  </p:clrMapOvr>
  <p:transition>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57200" y="14892"/>
            <a:ext cx="8229600" cy="1143000"/>
          </a:xfrm>
          <a:prstGeom prst="rect">
            <a:avLst/>
          </a:prstGeom>
        </p:spPr>
        <p:txBody>
          <a:bodyPr lIns="91425" tIns="91425" rIns="91425" bIns="91425" anchor="b" anchorCtr="0">
            <a:noAutofit/>
          </a:bodyPr>
          <a:lstStyle/>
          <a:p>
            <a:pPr lvl="0"/>
            <a:r>
              <a:rPr lang="en-US" sz="2800" dirty="0"/>
              <a:t>Final written exams (W, 35%) Harmonized in ALL European schools</a:t>
            </a:r>
            <a:endParaRPr lang="fr" sz="2800" dirty="0"/>
          </a:p>
        </p:txBody>
      </p:sp>
      <p:sp>
        <p:nvSpPr>
          <p:cNvPr id="86" name="Shape 86"/>
          <p:cNvSpPr txBox="1">
            <a:spLocks noGrp="1"/>
          </p:cNvSpPr>
          <p:nvPr>
            <p:ph type="body" idx="1"/>
          </p:nvPr>
        </p:nvSpPr>
        <p:spPr>
          <a:xfrm>
            <a:off x="457199" y="1600200"/>
            <a:ext cx="8509247" cy="4967700"/>
          </a:xfrm>
          <a:prstGeom prst="rect">
            <a:avLst/>
          </a:prstGeom>
        </p:spPr>
        <p:txBody>
          <a:bodyPr lIns="91425" tIns="91425" rIns="91425" bIns="91425" anchor="t" anchorCtr="0">
            <a:noAutofit/>
          </a:bodyPr>
          <a:lstStyle/>
          <a:p>
            <a:pPr marL="457200" lvl="0" indent="-228600" rtl="0">
              <a:spcBef>
                <a:spcPts val="0"/>
              </a:spcBef>
              <a:buChar char="●"/>
            </a:pPr>
            <a:r>
              <a:rPr lang="fr" dirty="0"/>
              <a:t> 5  Written exams</a:t>
            </a:r>
            <a:r>
              <a:rPr lang="fr" b="1" dirty="0"/>
              <a:t>: </a:t>
            </a:r>
          </a:p>
          <a:p>
            <a:pPr marL="514350" lvl="0" indent="-514350" rtl="0">
              <a:spcBef>
                <a:spcPts val="0"/>
              </a:spcBef>
              <a:buAutoNum type="arabicPeriod"/>
            </a:pPr>
            <a:r>
              <a:rPr lang="fr" dirty="0"/>
              <a:t>Language I / advanced Language I</a:t>
            </a:r>
          </a:p>
          <a:p>
            <a:pPr lvl="0" rtl="0">
              <a:spcBef>
                <a:spcPts val="0"/>
              </a:spcBef>
              <a:buNone/>
            </a:pPr>
            <a:r>
              <a:rPr lang="fr" dirty="0"/>
              <a:t>	</a:t>
            </a:r>
          </a:p>
          <a:p>
            <a:pPr lvl="0" rtl="0">
              <a:spcBef>
                <a:spcPts val="0"/>
              </a:spcBef>
              <a:buNone/>
            </a:pPr>
            <a:r>
              <a:rPr lang="fr" dirty="0"/>
              <a:t>2. Language II / advanced Language II</a:t>
            </a:r>
          </a:p>
          <a:p>
            <a:pPr lvl="0" rtl="0">
              <a:spcBef>
                <a:spcPts val="0"/>
              </a:spcBef>
              <a:buNone/>
            </a:pPr>
            <a:endParaRPr lang="fr" dirty="0"/>
          </a:p>
          <a:p>
            <a:pPr lvl="0">
              <a:buNone/>
            </a:pPr>
            <a:r>
              <a:rPr lang="en-US" dirty="0">
                <a:highlight>
                  <a:srgbClr val="FFFF00"/>
                </a:highlight>
              </a:rPr>
              <a:t>Attention : Advanced LI  and Advanced L II take precedence over LI and LII </a:t>
            </a:r>
            <a:endParaRPr lang="en-US" dirty="0">
              <a:highlight>
                <a:srgbClr val="FFFF00"/>
              </a:highlight>
              <a:sym typeface="Wingdings" panose="05000000000000000000" pitchFamily="2" charset="2"/>
            </a:endParaRPr>
          </a:p>
          <a:p>
            <a:pPr lvl="0" rtl="0">
              <a:spcBef>
                <a:spcPts val="0"/>
              </a:spcBef>
              <a:buNone/>
            </a:pPr>
            <a:endParaRPr lang="en-US" dirty="0">
              <a:highlight>
                <a:srgbClr val="FFFF00"/>
              </a:highlight>
              <a:sym typeface="Wingdings" panose="05000000000000000000" pitchFamily="2" charset="2"/>
            </a:endParaRPr>
          </a:p>
          <a:p>
            <a:pPr lvl="0" rtl="0">
              <a:spcBef>
                <a:spcPts val="0"/>
              </a:spcBef>
              <a:buNone/>
            </a:pPr>
            <a:r>
              <a:rPr lang="en-US" dirty="0">
                <a:highlight>
                  <a:srgbClr val="FFFF00"/>
                </a:highlight>
                <a:sym typeface="Wingdings" panose="05000000000000000000" pitchFamily="2" charset="2"/>
              </a:rPr>
              <a:t> Written : Advanced language</a:t>
            </a:r>
            <a:endParaRPr lang="fr" dirty="0">
              <a:highlight>
                <a:srgbClr val="FFFF00"/>
              </a:highlight>
            </a:endParaRPr>
          </a:p>
        </p:txBody>
      </p:sp>
      <p:sp>
        <p:nvSpPr>
          <p:cNvPr id="7" name="TextBox 6">
            <a:extLst>
              <a:ext uri="{FF2B5EF4-FFF2-40B4-BE49-F238E27FC236}">
                <a16:creationId xmlns:a16="http://schemas.microsoft.com/office/drawing/2014/main" id="{CBCCB757-0D47-4858-A6F0-6053ED9B14A9}"/>
              </a:ext>
            </a:extLst>
          </p:cNvPr>
          <p:cNvSpPr txBox="1"/>
          <p:nvPr/>
        </p:nvSpPr>
        <p:spPr>
          <a:xfrm>
            <a:off x="28113" y="6647378"/>
            <a:ext cx="3133818" cy="246221"/>
          </a:xfrm>
          <a:prstGeom prst="rect">
            <a:avLst/>
          </a:prstGeom>
          <a:noFill/>
        </p:spPr>
        <p:txBody>
          <a:bodyPr wrap="square" rtlCol="0">
            <a:spAutoFit/>
          </a:bodyPr>
          <a:lstStyle/>
          <a:p>
            <a:r>
              <a:rPr lang="en-US" sz="1000" b="1" dirty="0">
                <a:solidFill>
                  <a:srgbClr val="0070C0"/>
                </a:solidFill>
              </a:rPr>
              <a:t>S7- Session #1 – 23 September 2022</a:t>
            </a:r>
            <a:endParaRPr lang="x-none" sz="1000" b="1" dirty="0">
              <a:solidFill>
                <a:srgbClr val="0070C0"/>
              </a:solidFill>
            </a:endParaRPr>
          </a:p>
        </p:txBody>
      </p:sp>
      <p:sp>
        <p:nvSpPr>
          <p:cNvPr id="8" name="TextBox 7">
            <a:extLst>
              <a:ext uri="{FF2B5EF4-FFF2-40B4-BE49-F238E27FC236}">
                <a16:creationId xmlns:a16="http://schemas.microsoft.com/office/drawing/2014/main" id="{335E83AE-E652-479E-B64F-58E0999FD1A6}"/>
              </a:ext>
            </a:extLst>
          </p:cNvPr>
          <p:cNvSpPr txBox="1"/>
          <p:nvPr/>
        </p:nvSpPr>
        <p:spPr>
          <a:xfrm>
            <a:off x="7747448" y="6611779"/>
            <a:ext cx="1396552" cy="246221"/>
          </a:xfrm>
          <a:prstGeom prst="rect">
            <a:avLst/>
          </a:prstGeom>
          <a:noFill/>
        </p:spPr>
        <p:txBody>
          <a:bodyPr wrap="square" rtlCol="0">
            <a:spAutoFit/>
          </a:bodyPr>
          <a:lstStyle/>
          <a:p>
            <a:pPr algn="r"/>
            <a:r>
              <a:rPr lang="en-US" sz="1000" b="1" dirty="0">
                <a:solidFill>
                  <a:srgbClr val="0070C0"/>
                </a:solidFill>
              </a:rPr>
              <a:t>Orientation Team</a:t>
            </a:r>
            <a:endParaRPr lang="x-none" sz="1000" b="1" dirty="0">
              <a:solidFill>
                <a:srgbClr val="0070C0"/>
              </a:solidFill>
            </a:endParaRPr>
          </a:p>
        </p:txBody>
      </p:sp>
    </p:spTree>
  </p:cSld>
  <p:clrMapOvr>
    <a:masterClrMapping/>
  </p:clrMapOvr>
  <p:transition>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57200" y="14892"/>
            <a:ext cx="8229600" cy="1143000"/>
          </a:xfrm>
          <a:prstGeom prst="rect">
            <a:avLst/>
          </a:prstGeom>
        </p:spPr>
        <p:txBody>
          <a:bodyPr lIns="91425" tIns="91425" rIns="91425" bIns="91425" anchor="b" anchorCtr="0">
            <a:noAutofit/>
          </a:bodyPr>
          <a:lstStyle/>
          <a:p>
            <a:pPr lvl="0"/>
            <a:r>
              <a:rPr lang="en-US" sz="2800" dirty="0"/>
              <a:t>Final written exams (W, 35%) Harmonized in ALL European schools</a:t>
            </a:r>
            <a:endParaRPr lang="fr" sz="2800" dirty="0"/>
          </a:p>
        </p:txBody>
      </p:sp>
      <p:sp>
        <p:nvSpPr>
          <p:cNvPr id="86" name="Shape 86"/>
          <p:cNvSpPr txBox="1">
            <a:spLocks noGrp="1"/>
          </p:cNvSpPr>
          <p:nvPr>
            <p:ph type="body" idx="1"/>
          </p:nvPr>
        </p:nvSpPr>
        <p:spPr>
          <a:xfrm>
            <a:off x="-46927" y="1375492"/>
            <a:ext cx="9477528" cy="4967700"/>
          </a:xfrm>
          <a:prstGeom prst="rect">
            <a:avLst/>
          </a:prstGeom>
        </p:spPr>
        <p:txBody>
          <a:bodyPr lIns="91425" tIns="91425" rIns="91425" bIns="91425" anchor="t" anchorCtr="0">
            <a:noAutofit/>
          </a:bodyPr>
          <a:lstStyle/>
          <a:p>
            <a:pPr marL="457200" lvl="0" indent="-228600" rtl="0">
              <a:spcBef>
                <a:spcPts val="0"/>
              </a:spcBef>
              <a:buChar char="●"/>
            </a:pPr>
            <a:r>
              <a:rPr lang="fr" dirty="0"/>
              <a:t> 5 written exams </a:t>
            </a:r>
            <a:r>
              <a:rPr lang="fr" b="1" dirty="0"/>
              <a:t>: </a:t>
            </a:r>
          </a:p>
          <a:p>
            <a:pPr lvl="0" rtl="0">
              <a:spcBef>
                <a:spcPts val="0"/>
              </a:spcBef>
              <a:buNone/>
            </a:pPr>
            <a:endParaRPr lang="fr" dirty="0"/>
          </a:p>
          <a:p>
            <a:pPr lvl="0" rtl="0">
              <a:spcBef>
                <a:spcPts val="0"/>
              </a:spcBef>
              <a:buNone/>
            </a:pPr>
            <a:r>
              <a:rPr lang="fr" dirty="0"/>
              <a:t>3. Maths 5 periods or 3 periods</a:t>
            </a:r>
          </a:p>
          <a:p>
            <a:pPr lvl="0" rtl="0">
              <a:spcBef>
                <a:spcPts val="0"/>
              </a:spcBef>
              <a:buNone/>
            </a:pPr>
            <a:r>
              <a:rPr lang="fr" dirty="0"/>
              <a:t>4. Option 4 periods</a:t>
            </a:r>
          </a:p>
          <a:p>
            <a:pPr lvl="0" rtl="0">
              <a:spcBef>
                <a:spcPts val="0"/>
              </a:spcBef>
              <a:buNone/>
            </a:pPr>
            <a:r>
              <a:rPr lang="fr" dirty="0"/>
              <a:t>5. Option 4 periods</a:t>
            </a:r>
          </a:p>
          <a:p>
            <a:pPr lvl="0" rtl="0">
              <a:spcBef>
                <a:spcPts val="0"/>
              </a:spcBef>
              <a:buNone/>
            </a:pPr>
            <a:r>
              <a:rPr lang="fr-BE" u="sng" dirty="0"/>
              <a:t>Duration of exams</a:t>
            </a:r>
            <a:r>
              <a:rPr lang="en-US" u="sng" dirty="0"/>
              <a:t> (see Annex)</a:t>
            </a:r>
            <a:endParaRPr lang="fr" dirty="0"/>
          </a:p>
          <a:p>
            <a:pPr lvl="0" rtl="0">
              <a:spcBef>
                <a:spcPts val="0"/>
              </a:spcBef>
              <a:buNone/>
            </a:pPr>
            <a:r>
              <a:rPr lang="fr" dirty="0">
                <a:highlight>
                  <a:srgbClr val="FFFF00"/>
                </a:highlight>
              </a:rPr>
              <a:t>4h</a:t>
            </a:r>
            <a:r>
              <a:rPr lang="fr" dirty="0"/>
              <a:t> for </a:t>
            </a:r>
            <a:r>
              <a:rPr lang="fr" dirty="0">
                <a:highlight>
                  <a:srgbClr val="FFFF00"/>
                </a:highlight>
              </a:rPr>
              <a:t>LI, LII, maths 5p</a:t>
            </a:r>
            <a:r>
              <a:rPr lang="fr" dirty="0"/>
              <a:t>, </a:t>
            </a:r>
            <a:r>
              <a:rPr lang="fr" dirty="0">
                <a:highlight>
                  <a:srgbClr val="00FFFF"/>
                </a:highlight>
              </a:rPr>
              <a:t>5h</a:t>
            </a:r>
            <a:r>
              <a:rPr lang="fr" dirty="0"/>
              <a:t> for </a:t>
            </a:r>
            <a:r>
              <a:rPr lang="fr" dirty="0">
                <a:highlight>
                  <a:srgbClr val="00FFFF"/>
                </a:highlight>
              </a:rPr>
              <a:t>arts</a:t>
            </a:r>
            <a:r>
              <a:rPr lang="fr" dirty="0"/>
              <a:t>, </a:t>
            </a:r>
          </a:p>
          <a:p>
            <a:pPr lvl="0" rtl="0">
              <a:spcBef>
                <a:spcPts val="0"/>
              </a:spcBef>
              <a:buNone/>
            </a:pPr>
            <a:endParaRPr lang="fr" dirty="0">
              <a:highlight>
                <a:srgbClr val="00FF00"/>
              </a:highlight>
            </a:endParaRPr>
          </a:p>
          <a:p>
            <a:pPr lvl="0" rtl="0">
              <a:spcBef>
                <a:spcPts val="0"/>
              </a:spcBef>
              <a:buNone/>
            </a:pPr>
            <a:r>
              <a:rPr lang="fr" dirty="0">
                <a:highlight>
                  <a:srgbClr val="00FF00"/>
                </a:highlight>
              </a:rPr>
              <a:t>3h others</a:t>
            </a:r>
            <a:r>
              <a:rPr lang="fr" dirty="0"/>
              <a:t> except Philo 4 (3 h au Prebac &amp; 4 h au bac)</a:t>
            </a:r>
          </a:p>
          <a:p>
            <a:pPr lvl="0" rtl="0">
              <a:spcBef>
                <a:spcPts val="0"/>
              </a:spcBef>
              <a:buNone/>
            </a:pPr>
            <a:endParaRPr lang="fr" dirty="0"/>
          </a:p>
          <a:p>
            <a:pPr marL="457200" lvl="0" indent="-228600" rtl="0">
              <a:spcBef>
                <a:spcPts val="0"/>
              </a:spcBef>
              <a:buChar char="●"/>
            </a:pPr>
            <a:r>
              <a:rPr lang="fr" dirty="0"/>
              <a:t> Double examination (</a:t>
            </a:r>
            <a:r>
              <a:rPr lang="en-US" dirty="0"/>
              <a:t>Teacher + External)</a:t>
            </a:r>
            <a:endParaRPr lang="fr" dirty="0"/>
          </a:p>
        </p:txBody>
      </p:sp>
      <p:sp>
        <p:nvSpPr>
          <p:cNvPr id="7" name="TextBox 6">
            <a:extLst>
              <a:ext uri="{FF2B5EF4-FFF2-40B4-BE49-F238E27FC236}">
                <a16:creationId xmlns:a16="http://schemas.microsoft.com/office/drawing/2014/main" id="{CBCCB757-0D47-4858-A6F0-6053ED9B14A9}"/>
              </a:ext>
            </a:extLst>
          </p:cNvPr>
          <p:cNvSpPr txBox="1"/>
          <p:nvPr/>
        </p:nvSpPr>
        <p:spPr>
          <a:xfrm>
            <a:off x="28113" y="6647378"/>
            <a:ext cx="3133818" cy="246221"/>
          </a:xfrm>
          <a:prstGeom prst="rect">
            <a:avLst/>
          </a:prstGeom>
          <a:noFill/>
        </p:spPr>
        <p:txBody>
          <a:bodyPr wrap="square" rtlCol="0">
            <a:spAutoFit/>
          </a:bodyPr>
          <a:lstStyle/>
          <a:p>
            <a:r>
              <a:rPr lang="en-US" sz="1000" b="1" dirty="0">
                <a:solidFill>
                  <a:srgbClr val="0070C0"/>
                </a:solidFill>
              </a:rPr>
              <a:t>S7- Session #1 – 23 September 2022</a:t>
            </a:r>
            <a:endParaRPr lang="x-none" sz="1000" b="1" dirty="0">
              <a:solidFill>
                <a:srgbClr val="0070C0"/>
              </a:solidFill>
            </a:endParaRPr>
          </a:p>
        </p:txBody>
      </p:sp>
      <p:sp>
        <p:nvSpPr>
          <p:cNvPr id="8" name="TextBox 7">
            <a:extLst>
              <a:ext uri="{FF2B5EF4-FFF2-40B4-BE49-F238E27FC236}">
                <a16:creationId xmlns:a16="http://schemas.microsoft.com/office/drawing/2014/main" id="{335E83AE-E652-479E-B64F-58E0999FD1A6}"/>
              </a:ext>
            </a:extLst>
          </p:cNvPr>
          <p:cNvSpPr txBox="1"/>
          <p:nvPr/>
        </p:nvSpPr>
        <p:spPr>
          <a:xfrm>
            <a:off x="7747448" y="6611779"/>
            <a:ext cx="1396552" cy="246221"/>
          </a:xfrm>
          <a:prstGeom prst="rect">
            <a:avLst/>
          </a:prstGeom>
          <a:noFill/>
        </p:spPr>
        <p:txBody>
          <a:bodyPr wrap="square" rtlCol="0">
            <a:spAutoFit/>
          </a:bodyPr>
          <a:lstStyle/>
          <a:p>
            <a:pPr algn="r"/>
            <a:r>
              <a:rPr lang="en-US" sz="1000" b="1" dirty="0">
                <a:solidFill>
                  <a:srgbClr val="0070C0"/>
                </a:solidFill>
              </a:rPr>
              <a:t>Orientation Team</a:t>
            </a:r>
            <a:endParaRPr lang="x-none" sz="1000" b="1" dirty="0">
              <a:solidFill>
                <a:srgbClr val="0070C0"/>
              </a:solidFill>
            </a:endParaRPr>
          </a:p>
        </p:txBody>
      </p:sp>
    </p:spTree>
    <p:extLst>
      <p:ext uri="{BB962C8B-B14F-4D97-AF65-F5344CB8AC3E}">
        <p14:creationId xmlns:p14="http://schemas.microsoft.com/office/powerpoint/2010/main" val="99562423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6">
                                            <p:txEl>
                                              <p:pRg st="5" end="5"/>
                                            </p:txEl>
                                          </p:spTgt>
                                        </p:tgtEl>
                                        <p:attrNameLst>
                                          <p:attrName>style.visibility</p:attrName>
                                        </p:attrNameLst>
                                      </p:cBhvr>
                                      <p:to>
                                        <p:strVal val="visible"/>
                                      </p:to>
                                    </p:set>
                                    <p:anim calcmode="lin" valueType="num">
                                      <p:cBhvr additive="base">
                                        <p:cTn id="7" dur="500" fill="hold"/>
                                        <p:tgtEl>
                                          <p:spTgt spid="86">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6">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6">
                                            <p:txEl>
                                              <p:pRg st="6" end="6"/>
                                            </p:txEl>
                                          </p:spTgt>
                                        </p:tgtEl>
                                        <p:attrNameLst>
                                          <p:attrName>style.visibility</p:attrName>
                                        </p:attrNameLst>
                                      </p:cBhvr>
                                      <p:to>
                                        <p:strVal val="visible"/>
                                      </p:to>
                                    </p:set>
                                    <p:anim calcmode="lin" valueType="num">
                                      <p:cBhvr additive="base">
                                        <p:cTn id="11" dur="500" fill="hold"/>
                                        <p:tgtEl>
                                          <p:spTgt spid="86">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6">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6">
                                            <p:txEl>
                                              <p:pRg st="8" end="8"/>
                                            </p:txEl>
                                          </p:spTgt>
                                        </p:tgtEl>
                                        <p:attrNameLst>
                                          <p:attrName>style.visibility</p:attrName>
                                        </p:attrNameLst>
                                      </p:cBhvr>
                                      <p:to>
                                        <p:strVal val="visible"/>
                                      </p:to>
                                    </p:set>
                                    <p:anim calcmode="lin" valueType="num">
                                      <p:cBhvr additive="base">
                                        <p:cTn id="15" dur="500" fill="hold"/>
                                        <p:tgtEl>
                                          <p:spTgt spid="86">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6">
                                            <p:txEl>
                                              <p:pRg st="10" end="10"/>
                                            </p:txEl>
                                          </p:spTgt>
                                        </p:tgtEl>
                                        <p:attrNameLst>
                                          <p:attrName>style.visibility</p:attrName>
                                        </p:attrNameLst>
                                      </p:cBhvr>
                                      <p:to>
                                        <p:strVal val="visible"/>
                                      </p:to>
                                    </p:set>
                                    <p:anim calcmode="lin" valueType="num">
                                      <p:cBhvr additive="base">
                                        <p:cTn id="21" dur="500" fill="hold"/>
                                        <p:tgtEl>
                                          <p:spTgt spid="86">
                                            <p:txEl>
                                              <p:pRg st="10" end="1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8986F-C2CA-47D7-8ADC-1107849DCEA3}"/>
              </a:ext>
            </a:extLst>
          </p:cNvPr>
          <p:cNvSpPr>
            <a:spLocks noGrp="1"/>
          </p:cNvSpPr>
          <p:nvPr>
            <p:ph type="title"/>
          </p:nvPr>
        </p:nvSpPr>
        <p:spPr>
          <a:xfrm>
            <a:off x="457200" y="274637"/>
            <a:ext cx="8686800" cy="1143000"/>
          </a:xfrm>
        </p:spPr>
        <p:txBody>
          <a:bodyPr/>
          <a:lstStyle/>
          <a:p>
            <a:r>
              <a:rPr lang="fr-BE" dirty="0"/>
              <a:t>Links for the </a:t>
            </a:r>
            <a:r>
              <a:rPr lang="fr-BE" dirty="0" err="1"/>
              <a:t>European</a:t>
            </a:r>
            <a:r>
              <a:rPr lang="fr-BE" dirty="0"/>
              <a:t> </a:t>
            </a:r>
            <a:r>
              <a:rPr lang="fr-BE" dirty="0" err="1"/>
              <a:t>Baccalaureate</a:t>
            </a:r>
            <a:r>
              <a:rPr lang="fr-BE" dirty="0"/>
              <a:t> + HANBOOK Edition 2024</a:t>
            </a:r>
          </a:p>
        </p:txBody>
      </p:sp>
      <p:sp>
        <p:nvSpPr>
          <p:cNvPr id="3" name="Text Placeholder 2">
            <a:extLst>
              <a:ext uri="{FF2B5EF4-FFF2-40B4-BE49-F238E27FC236}">
                <a16:creationId xmlns:a16="http://schemas.microsoft.com/office/drawing/2014/main" id="{778BF01C-BF39-4F9D-9CD6-13C3BEEDFD93}"/>
              </a:ext>
            </a:extLst>
          </p:cNvPr>
          <p:cNvSpPr>
            <a:spLocks noGrp="1"/>
          </p:cNvSpPr>
          <p:nvPr>
            <p:ph type="body" idx="1"/>
          </p:nvPr>
        </p:nvSpPr>
        <p:spPr>
          <a:xfrm>
            <a:off x="-1" y="1600200"/>
            <a:ext cx="8842159" cy="4967700"/>
          </a:xfrm>
        </p:spPr>
        <p:txBody>
          <a:bodyPr/>
          <a:lstStyle/>
          <a:p>
            <a:r>
              <a:rPr lang="en-US" sz="2400" u="sng" dirty="0">
                <a:hlinkClick r:id="rId2"/>
              </a:rPr>
              <a:t>https://www.eeb1.com/en/pedagogical-information/european-baccalaureate/</a:t>
            </a:r>
            <a:endParaRPr lang="en-US" sz="2400" u="sng" dirty="0"/>
          </a:p>
          <a:p>
            <a:endParaRPr lang="en-US" sz="2400" u="sng" dirty="0"/>
          </a:p>
          <a:p>
            <a:endParaRPr lang="en-US" sz="2400" u="sng" dirty="0"/>
          </a:p>
          <a:p>
            <a:r>
              <a:rPr lang="en-US" sz="2400" dirty="0">
                <a:hlinkClick r:id="rId3"/>
              </a:rPr>
              <a:t>https://www.eursc.eu/Documents/BAC_Handbook-en.pdf</a:t>
            </a:r>
            <a:endParaRPr lang="en-US" sz="2400" dirty="0"/>
          </a:p>
          <a:p>
            <a:endParaRPr lang="en-US" sz="2400" dirty="0"/>
          </a:p>
          <a:p>
            <a:endParaRPr lang="en-US" sz="2400" dirty="0"/>
          </a:p>
          <a:p>
            <a:r>
              <a:rPr lang="en-US" sz="2400" dirty="0">
                <a:hlinkClick r:id="rId4"/>
              </a:rPr>
              <a:t>https://www.eursc.eu/Documents/BAC_Handbook-fr.pdf</a:t>
            </a:r>
            <a:endParaRPr lang="en-US" sz="2400" dirty="0"/>
          </a:p>
          <a:p>
            <a:endParaRPr lang="en-US" sz="2400" dirty="0"/>
          </a:p>
          <a:p>
            <a:endParaRPr lang="en-US" sz="2400" dirty="0"/>
          </a:p>
          <a:p>
            <a:r>
              <a:rPr lang="en-US" sz="2400" dirty="0">
                <a:hlinkClick r:id="rId5"/>
              </a:rPr>
              <a:t>https://www.eursc.eu/Documents/BAC_Handbook-de.pdf</a:t>
            </a:r>
            <a:endParaRPr lang="en-US" sz="2400" dirty="0"/>
          </a:p>
          <a:p>
            <a:endParaRPr lang="x-none" sz="2400" dirty="0"/>
          </a:p>
        </p:txBody>
      </p:sp>
      <p:sp>
        <p:nvSpPr>
          <p:cNvPr id="5" name="TextBox 4">
            <a:extLst>
              <a:ext uri="{FF2B5EF4-FFF2-40B4-BE49-F238E27FC236}">
                <a16:creationId xmlns:a16="http://schemas.microsoft.com/office/drawing/2014/main" id="{CBCCB757-0D47-4858-A6F0-6053ED9B14A9}"/>
              </a:ext>
            </a:extLst>
          </p:cNvPr>
          <p:cNvSpPr txBox="1"/>
          <p:nvPr/>
        </p:nvSpPr>
        <p:spPr>
          <a:xfrm>
            <a:off x="28113" y="6647378"/>
            <a:ext cx="3133818" cy="246221"/>
          </a:xfrm>
          <a:prstGeom prst="rect">
            <a:avLst/>
          </a:prstGeom>
          <a:noFill/>
        </p:spPr>
        <p:txBody>
          <a:bodyPr wrap="square" rtlCol="0">
            <a:spAutoFit/>
          </a:bodyPr>
          <a:lstStyle/>
          <a:p>
            <a:r>
              <a:rPr lang="en-US" sz="1000" b="1" dirty="0">
                <a:solidFill>
                  <a:srgbClr val="0070C0"/>
                </a:solidFill>
              </a:rPr>
              <a:t>S7- Session #1 – 23 September 2022</a:t>
            </a:r>
            <a:endParaRPr lang="x-none" sz="1000" b="1" dirty="0">
              <a:solidFill>
                <a:srgbClr val="0070C0"/>
              </a:solidFill>
            </a:endParaRPr>
          </a:p>
        </p:txBody>
      </p:sp>
    </p:spTree>
    <p:extLst>
      <p:ext uri="{BB962C8B-B14F-4D97-AF65-F5344CB8AC3E}">
        <p14:creationId xmlns:p14="http://schemas.microsoft.com/office/powerpoint/2010/main" val="3625308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457200" y="21404"/>
            <a:ext cx="8229600" cy="1143000"/>
          </a:xfrm>
          <a:prstGeom prst="rect">
            <a:avLst/>
          </a:prstGeom>
        </p:spPr>
        <p:txBody>
          <a:bodyPr lIns="91425" tIns="91425" rIns="91425" bIns="91425" anchor="b" anchorCtr="0">
            <a:noAutofit/>
          </a:bodyPr>
          <a:lstStyle/>
          <a:p>
            <a:pPr lvl="0" rtl="0">
              <a:spcBef>
                <a:spcPts val="0"/>
              </a:spcBef>
              <a:buNone/>
            </a:pPr>
            <a:r>
              <a:rPr lang="fr" dirty="0"/>
              <a:t>3 Oral exams (O, 15%)</a:t>
            </a:r>
          </a:p>
        </p:txBody>
      </p:sp>
      <p:sp>
        <p:nvSpPr>
          <p:cNvPr id="92" name="Shape 92"/>
          <p:cNvSpPr txBox="1">
            <a:spLocks noGrp="1"/>
          </p:cNvSpPr>
          <p:nvPr>
            <p:ph type="body" idx="1"/>
          </p:nvPr>
        </p:nvSpPr>
        <p:spPr>
          <a:xfrm>
            <a:off x="457200" y="918183"/>
            <a:ext cx="8229600" cy="5403496"/>
          </a:xfrm>
          <a:prstGeom prst="rect">
            <a:avLst/>
          </a:prstGeom>
        </p:spPr>
        <p:txBody>
          <a:bodyPr lIns="91425" tIns="91425" rIns="91425" bIns="91425" anchor="t" anchorCtr="0">
            <a:noAutofit/>
          </a:bodyPr>
          <a:lstStyle/>
          <a:p>
            <a:pPr marL="457200" lvl="0" indent="-228600" rtl="0">
              <a:spcBef>
                <a:spcPts val="0"/>
              </a:spcBef>
              <a:buNone/>
            </a:pPr>
            <a:endParaRPr lang="fr" dirty="0"/>
          </a:p>
          <a:p>
            <a:pPr marL="457200" lvl="0" indent="-228600" rtl="0">
              <a:spcBef>
                <a:spcPts val="0"/>
              </a:spcBef>
              <a:buChar char="●"/>
            </a:pPr>
            <a:endParaRPr lang="fr" dirty="0"/>
          </a:p>
          <a:p>
            <a:pPr marL="457200" lvl="0" indent="-228600" rtl="0">
              <a:spcBef>
                <a:spcPts val="0"/>
              </a:spcBef>
              <a:buChar char="●"/>
            </a:pPr>
            <a:endParaRPr lang="fr" dirty="0"/>
          </a:p>
          <a:p>
            <a:pPr marL="457200" lvl="0" indent="-228600" rtl="0">
              <a:spcBef>
                <a:spcPts val="0"/>
              </a:spcBef>
              <a:buChar char="●"/>
            </a:pPr>
            <a:endParaRPr lang="fr" dirty="0"/>
          </a:p>
          <a:p>
            <a:pPr marL="457200" lvl="0" indent="-228600" rtl="0">
              <a:spcBef>
                <a:spcPts val="0"/>
              </a:spcBef>
              <a:buChar char="●"/>
            </a:pPr>
            <a:endParaRPr lang="fr" dirty="0"/>
          </a:p>
          <a:p>
            <a:pPr marL="457200" lvl="0" indent="-228600" rtl="0">
              <a:spcBef>
                <a:spcPts val="0"/>
              </a:spcBef>
              <a:buChar char="●"/>
            </a:pPr>
            <a:endParaRPr lang="fr" dirty="0"/>
          </a:p>
          <a:p>
            <a:pPr marL="228600" lvl="0" rtl="0">
              <a:spcBef>
                <a:spcPts val="0"/>
              </a:spcBef>
              <a:buNone/>
            </a:pPr>
            <a:endParaRPr lang="fr" dirty="0"/>
          </a:p>
          <a:p>
            <a:pPr marL="457200" lvl="0" indent="-228600" rtl="0">
              <a:spcBef>
                <a:spcPts val="0"/>
              </a:spcBef>
              <a:buChar char="●"/>
            </a:pPr>
            <a:endParaRPr lang="fr" dirty="0"/>
          </a:p>
          <a:p>
            <a:pPr marL="457200" lvl="0" indent="-228600" rtl="0">
              <a:spcBef>
                <a:spcPts val="0"/>
              </a:spcBef>
              <a:buChar char="●"/>
            </a:pPr>
            <a:endParaRPr lang="fr" dirty="0"/>
          </a:p>
          <a:p>
            <a:pPr marL="457200" lvl="0" indent="-228600" rtl="0">
              <a:spcBef>
                <a:spcPts val="0"/>
              </a:spcBef>
              <a:buChar char="●"/>
            </a:pPr>
            <a:endParaRPr lang="fr" dirty="0"/>
          </a:p>
          <a:p>
            <a:pPr marL="457200" lvl="0" indent="-228600" rtl="0">
              <a:spcBef>
                <a:spcPts val="0"/>
              </a:spcBef>
              <a:buChar char="●"/>
            </a:pPr>
            <a:r>
              <a:rPr lang="fr" dirty="0"/>
              <a:t> two reviewers (teacher+ external)</a:t>
            </a:r>
          </a:p>
          <a:p>
            <a:pPr marL="457200" lvl="0" indent="-228600" rtl="0">
              <a:spcBef>
                <a:spcPts val="0"/>
              </a:spcBef>
              <a:buChar char="●"/>
            </a:pPr>
            <a:r>
              <a:rPr lang="fr" dirty="0"/>
              <a:t>20 min preparation / 20 min oral examination</a:t>
            </a:r>
          </a:p>
          <a:p>
            <a:pPr lvl="0" rtl="0">
              <a:spcBef>
                <a:spcPts val="0"/>
              </a:spcBef>
              <a:buNone/>
            </a:pPr>
            <a:endParaRPr dirty="0"/>
          </a:p>
        </p:txBody>
      </p:sp>
      <p:graphicFrame>
        <p:nvGraphicFramePr>
          <p:cNvPr id="3" name="Table 2">
            <a:extLst>
              <a:ext uri="{FF2B5EF4-FFF2-40B4-BE49-F238E27FC236}">
                <a16:creationId xmlns:a16="http://schemas.microsoft.com/office/drawing/2014/main" id="{07B3A0AE-96AA-435F-8248-54B08F3574C3}"/>
              </a:ext>
            </a:extLst>
          </p:cNvPr>
          <p:cNvGraphicFramePr>
            <a:graphicFrameLocks noGrp="1"/>
          </p:cNvGraphicFramePr>
          <p:nvPr>
            <p:extLst>
              <p:ext uri="{D42A27DB-BD31-4B8C-83A1-F6EECF244321}">
                <p14:modId xmlns:p14="http://schemas.microsoft.com/office/powerpoint/2010/main" val="2869298372"/>
              </p:ext>
            </p:extLst>
          </p:nvPr>
        </p:nvGraphicFramePr>
        <p:xfrm>
          <a:off x="1487011" y="1749492"/>
          <a:ext cx="5486400" cy="3740878"/>
        </p:xfrm>
        <a:graphic>
          <a:graphicData uri="http://schemas.openxmlformats.org/drawingml/2006/table">
            <a:tbl>
              <a:tblPr firstRow="1" bandRow="1">
                <a:tableStyleId>{0505E3EF-67EA-436B-97B2-0124C06EBD24}</a:tableStyleId>
              </a:tblPr>
              <a:tblGrid>
                <a:gridCol w="1828800">
                  <a:extLst>
                    <a:ext uri="{9D8B030D-6E8A-4147-A177-3AD203B41FA5}">
                      <a16:colId xmlns:a16="http://schemas.microsoft.com/office/drawing/2014/main" val="470849335"/>
                    </a:ext>
                  </a:extLst>
                </a:gridCol>
                <a:gridCol w="1828800">
                  <a:extLst>
                    <a:ext uri="{9D8B030D-6E8A-4147-A177-3AD203B41FA5}">
                      <a16:colId xmlns:a16="http://schemas.microsoft.com/office/drawing/2014/main" val="235716549"/>
                    </a:ext>
                  </a:extLst>
                </a:gridCol>
                <a:gridCol w="1828800">
                  <a:extLst>
                    <a:ext uri="{9D8B030D-6E8A-4147-A177-3AD203B41FA5}">
                      <a16:colId xmlns:a16="http://schemas.microsoft.com/office/drawing/2014/main" val="3885609247"/>
                    </a:ext>
                  </a:extLst>
                </a:gridCol>
              </a:tblGrid>
              <a:tr h="449038">
                <a:tc>
                  <a:txBody>
                    <a:bodyPr/>
                    <a:lstStyle/>
                    <a:p>
                      <a:pPr algn="ctr"/>
                      <a:r>
                        <a:rPr lang="en-US" sz="1800" dirty="0"/>
                        <a:t>O1</a:t>
                      </a:r>
                      <a:endParaRPr lang="x-none" sz="1800" dirty="0"/>
                    </a:p>
                  </a:txBody>
                  <a:tcPr/>
                </a:tc>
                <a:tc>
                  <a:txBody>
                    <a:bodyPr/>
                    <a:lstStyle/>
                    <a:p>
                      <a:pPr algn="ctr"/>
                      <a:r>
                        <a:rPr lang="en-US" sz="1800" dirty="0"/>
                        <a:t>O2</a:t>
                      </a:r>
                      <a:endParaRPr lang="x-none" sz="1800" dirty="0"/>
                    </a:p>
                  </a:txBody>
                  <a:tcPr/>
                </a:tc>
                <a:tc>
                  <a:txBody>
                    <a:bodyPr/>
                    <a:lstStyle/>
                    <a:p>
                      <a:pPr algn="ctr"/>
                      <a:r>
                        <a:rPr lang="en-US" sz="1800" dirty="0"/>
                        <a:t>O3</a:t>
                      </a:r>
                      <a:endParaRPr lang="x-none" sz="1800" dirty="0"/>
                    </a:p>
                  </a:txBody>
                  <a:tcPr/>
                </a:tc>
                <a:extLst>
                  <a:ext uri="{0D108BD9-81ED-4DB2-BD59-A6C34878D82A}">
                    <a16:rowId xmlns:a16="http://schemas.microsoft.com/office/drawing/2014/main" val="3859441982"/>
                  </a:ext>
                </a:extLst>
              </a:tr>
              <a:tr h="1481819">
                <a:tc>
                  <a:txBody>
                    <a:bodyPr/>
                    <a:lstStyle/>
                    <a:p>
                      <a:r>
                        <a:rPr lang="en-US" dirty="0"/>
                        <a:t> </a:t>
                      </a:r>
                      <a:r>
                        <a:rPr lang="en-US" sz="1800" b="1" i="0" u="none" strike="noStrike" cap="none" dirty="0">
                          <a:solidFill>
                            <a:schemeClr val="dk1"/>
                          </a:solidFill>
                          <a:latin typeface="+mn-lt"/>
                          <a:ea typeface="+mn-ea"/>
                          <a:cs typeface="+mn-cs"/>
                          <a:sym typeface="Arial"/>
                        </a:rPr>
                        <a:t>Langue I </a:t>
                      </a:r>
                    </a:p>
                    <a:p>
                      <a:endParaRPr lang="en-US" sz="1800" b="1" i="0" u="none" strike="noStrike" cap="none" dirty="0">
                        <a:solidFill>
                          <a:schemeClr val="dk1"/>
                        </a:solidFill>
                        <a:latin typeface="+mn-lt"/>
                        <a:ea typeface="+mn-ea"/>
                        <a:cs typeface="+mn-cs"/>
                        <a:sym typeface="Arial"/>
                      </a:endParaRPr>
                    </a:p>
                    <a:p>
                      <a:r>
                        <a:rPr lang="en-US" sz="1800" b="1" i="0" u="none" strike="noStrike" cap="none" dirty="0" err="1">
                          <a:solidFill>
                            <a:schemeClr val="dk1"/>
                          </a:solidFill>
                          <a:latin typeface="+mn-lt"/>
                          <a:ea typeface="+mn-ea"/>
                          <a:cs typeface="+mn-cs"/>
                          <a:sym typeface="Arial"/>
                        </a:rPr>
                        <a:t>ou</a:t>
                      </a:r>
                      <a:r>
                        <a:rPr lang="en-US" sz="1800" b="1" i="0" u="none" strike="noStrike" cap="none" dirty="0">
                          <a:solidFill>
                            <a:schemeClr val="dk1"/>
                          </a:solidFill>
                          <a:latin typeface="+mn-lt"/>
                          <a:ea typeface="+mn-ea"/>
                          <a:cs typeface="+mn-cs"/>
                          <a:sym typeface="Arial"/>
                        </a:rPr>
                        <a:t> </a:t>
                      </a:r>
                    </a:p>
                    <a:p>
                      <a:endParaRPr lang="en-US" sz="1800" b="1" i="0" u="none" strike="noStrike" cap="none" dirty="0">
                        <a:solidFill>
                          <a:schemeClr val="dk1"/>
                        </a:solidFill>
                        <a:latin typeface="+mn-lt"/>
                        <a:ea typeface="+mn-ea"/>
                        <a:cs typeface="+mn-cs"/>
                        <a:sym typeface="Arial"/>
                      </a:endParaRPr>
                    </a:p>
                    <a:p>
                      <a:r>
                        <a:rPr lang="en-US" sz="1800" b="1" i="0" u="none" strike="noStrike" cap="none" dirty="0">
                          <a:solidFill>
                            <a:schemeClr val="dk1"/>
                          </a:solidFill>
                          <a:latin typeface="+mn-lt"/>
                          <a:ea typeface="+mn-ea"/>
                          <a:cs typeface="+mn-cs"/>
                          <a:sym typeface="Arial"/>
                        </a:rPr>
                        <a:t>Langue I </a:t>
                      </a:r>
                      <a:r>
                        <a:rPr lang="en-US" sz="1800" b="1" i="0" u="none" strike="noStrike" cap="none" dirty="0" err="1">
                          <a:solidFill>
                            <a:schemeClr val="dk1"/>
                          </a:solidFill>
                          <a:latin typeface="+mn-lt"/>
                          <a:ea typeface="+mn-ea"/>
                          <a:cs typeface="+mn-cs"/>
                          <a:sym typeface="Arial"/>
                        </a:rPr>
                        <a:t>Appro</a:t>
                      </a:r>
                      <a:endParaRPr lang="x-none" sz="1800" b="1" i="0" u="none" strike="noStrike" cap="none" dirty="0">
                        <a:solidFill>
                          <a:schemeClr val="dk1"/>
                        </a:solidFill>
                        <a:latin typeface="+mn-lt"/>
                        <a:ea typeface="+mn-ea"/>
                        <a:cs typeface="+mn-cs"/>
                        <a:sym typeface="Arial"/>
                      </a:endParaRPr>
                    </a:p>
                  </a:txBody>
                  <a:tcPr/>
                </a:tc>
                <a:tc>
                  <a:txBody>
                    <a:bodyPr/>
                    <a:lstStyle/>
                    <a:p>
                      <a:pPr marL="285750" indent="-285750">
                        <a:buFont typeface="Arial" panose="020B0604020202020204" pitchFamily="34" charset="0"/>
                        <a:buChar char="•"/>
                      </a:pPr>
                      <a:r>
                        <a:rPr lang="en-US" sz="1400" b="1" i="0" u="none" strike="noStrike" cap="none" dirty="0">
                          <a:solidFill>
                            <a:schemeClr val="dk1"/>
                          </a:solidFill>
                          <a:latin typeface="+mn-lt"/>
                          <a:ea typeface="+mn-ea"/>
                          <a:cs typeface="+mn-cs"/>
                          <a:sym typeface="Arial"/>
                        </a:rPr>
                        <a:t>Langue II </a:t>
                      </a:r>
                    </a:p>
                    <a:p>
                      <a:pPr marL="285750" indent="-285750">
                        <a:buFont typeface="Arial" panose="020B0604020202020204" pitchFamily="34" charset="0"/>
                        <a:buChar char="•"/>
                      </a:pPr>
                      <a:endParaRPr lang="en-US" sz="1400" b="1" i="0" u="none" strike="noStrike" cap="none" dirty="0">
                        <a:solidFill>
                          <a:schemeClr val="dk1"/>
                        </a:solidFill>
                        <a:latin typeface="+mn-lt"/>
                        <a:ea typeface="+mn-ea"/>
                        <a:cs typeface="+mn-cs"/>
                        <a:sym typeface="Arial"/>
                      </a:endParaRPr>
                    </a:p>
                    <a:p>
                      <a:pPr marL="285750" indent="-285750">
                        <a:buFont typeface="Arial" panose="020B0604020202020204" pitchFamily="34" charset="0"/>
                        <a:buChar char="•"/>
                      </a:pPr>
                      <a:r>
                        <a:rPr lang="en-US" sz="1400" b="1" i="0" u="none" strike="noStrike" cap="none" dirty="0">
                          <a:solidFill>
                            <a:schemeClr val="dk1"/>
                          </a:solidFill>
                          <a:latin typeface="+mn-lt"/>
                          <a:ea typeface="+mn-ea"/>
                          <a:cs typeface="+mn-cs"/>
                          <a:sym typeface="Arial"/>
                        </a:rPr>
                        <a:t>Langue II </a:t>
                      </a:r>
                      <a:r>
                        <a:rPr lang="en-US" sz="1400" b="1" i="0" u="none" strike="noStrike" cap="none" dirty="0" err="1">
                          <a:solidFill>
                            <a:schemeClr val="dk1"/>
                          </a:solidFill>
                          <a:latin typeface="+mn-lt"/>
                          <a:ea typeface="+mn-ea"/>
                          <a:cs typeface="+mn-cs"/>
                          <a:sym typeface="Arial"/>
                        </a:rPr>
                        <a:t>Appro</a:t>
                      </a:r>
                      <a:endParaRPr lang="en-US" sz="1400" b="1" i="0" u="none" strike="noStrike" cap="none" dirty="0">
                        <a:solidFill>
                          <a:schemeClr val="dk1"/>
                        </a:solidFill>
                        <a:latin typeface="+mn-lt"/>
                        <a:ea typeface="+mn-ea"/>
                        <a:cs typeface="+mn-cs"/>
                        <a:sym typeface="Arial"/>
                      </a:endParaRPr>
                    </a:p>
                    <a:p>
                      <a:pPr marL="285750" indent="-285750">
                        <a:buFont typeface="Arial" panose="020B0604020202020204" pitchFamily="34" charset="0"/>
                        <a:buChar char="•"/>
                      </a:pPr>
                      <a:endParaRPr lang="en-US" sz="1400" b="1" i="0" u="none" strike="noStrike" cap="none" dirty="0">
                        <a:solidFill>
                          <a:schemeClr val="dk1"/>
                        </a:solidFill>
                        <a:latin typeface="+mn-lt"/>
                        <a:ea typeface="+mn-ea"/>
                        <a:cs typeface="+mn-cs"/>
                        <a:sym typeface="Arial"/>
                      </a:endParaRPr>
                    </a:p>
                    <a:p>
                      <a:pPr marL="285750" indent="-285750">
                        <a:buFont typeface="Arial" panose="020B0604020202020204" pitchFamily="34" charset="0"/>
                        <a:buChar char="•"/>
                      </a:pPr>
                      <a:r>
                        <a:rPr lang="en-US" sz="1400" b="1" i="0" u="none" strike="noStrike" cap="none" dirty="0">
                          <a:solidFill>
                            <a:schemeClr val="dk1"/>
                          </a:solidFill>
                          <a:latin typeface="+mn-lt"/>
                          <a:ea typeface="+mn-ea"/>
                          <a:cs typeface="+mn-cs"/>
                          <a:sym typeface="Arial"/>
                        </a:rPr>
                        <a:t>HIST (2P </a:t>
                      </a:r>
                      <a:r>
                        <a:rPr lang="en-US" sz="1400" b="1" i="0" u="none" strike="noStrike" cap="none" dirty="0" err="1">
                          <a:solidFill>
                            <a:schemeClr val="dk1"/>
                          </a:solidFill>
                          <a:latin typeface="+mn-lt"/>
                          <a:ea typeface="+mn-ea"/>
                          <a:cs typeface="+mn-cs"/>
                          <a:sym typeface="Arial"/>
                        </a:rPr>
                        <a:t>ou</a:t>
                      </a:r>
                      <a:r>
                        <a:rPr lang="en-US" sz="1400" b="1" i="0" u="none" strike="noStrike" cap="none" dirty="0">
                          <a:solidFill>
                            <a:schemeClr val="dk1"/>
                          </a:solidFill>
                          <a:latin typeface="+mn-lt"/>
                          <a:ea typeface="+mn-ea"/>
                          <a:cs typeface="+mn-cs"/>
                          <a:sym typeface="Arial"/>
                        </a:rPr>
                        <a:t> 4P)</a:t>
                      </a:r>
                    </a:p>
                    <a:p>
                      <a:pPr marL="285750" indent="-285750">
                        <a:buFont typeface="Arial" panose="020B0604020202020204" pitchFamily="34" charset="0"/>
                        <a:buChar char="•"/>
                      </a:pPr>
                      <a:endParaRPr lang="en-US" sz="1400" b="1" i="0" u="none" strike="noStrike" cap="none" dirty="0">
                        <a:solidFill>
                          <a:schemeClr val="dk1"/>
                        </a:solidFill>
                        <a:latin typeface="+mn-lt"/>
                        <a:ea typeface="+mn-ea"/>
                        <a:cs typeface="+mn-cs"/>
                        <a:sym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i="0" u="none" strike="noStrike" cap="none" dirty="0" err="1">
                          <a:solidFill>
                            <a:schemeClr val="dk1"/>
                          </a:solidFill>
                          <a:latin typeface="+mn-lt"/>
                          <a:ea typeface="+mn-ea"/>
                          <a:cs typeface="+mn-cs"/>
                          <a:sym typeface="Arial"/>
                        </a:rPr>
                        <a:t>Géo</a:t>
                      </a:r>
                      <a:r>
                        <a:rPr lang="en-US" sz="1400" b="1" i="0" u="none" strike="noStrike" cap="none" dirty="0">
                          <a:solidFill>
                            <a:schemeClr val="dk1"/>
                          </a:solidFill>
                          <a:latin typeface="+mn-lt"/>
                          <a:ea typeface="+mn-ea"/>
                          <a:cs typeface="+mn-cs"/>
                          <a:sym typeface="Arial"/>
                        </a:rPr>
                        <a:t> (2P </a:t>
                      </a:r>
                      <a:r>
                        <a:rPr lang="en-US" sz="1400" b="1" i="0" u="none" strike="noStrike" cap="none" dirty="0" err="1">
                          <a:solidFill>
                            <a:schemeClr val="dk1"/>
                          </a:solidFill>
                          <a:latin typeface="+mn-lt"/>
                          <a:ea typeface="+mn-ea"/>
                          <a:cs typeface="+mn-cs"/>
                          <a:sym typeface="Arial"/>
                        </a:rPr>
                        <a:t>ou</a:t>
                      </a:r>
                      <a:r>
                        <a:rPr lang="en-US" sz="1400" b="1" i="0" u="none" strike="noStrike" cap="none" dirty="0">
                          <a:solidFill>
                            <a:schemeClr val="dk1"/>
                          </a:solidFill>
                          <a:latin typeface="+mn-lt"/>
                          <a:ea typeface="+mn-ea"/>
                          <a:cs typeface="+mn-cs"/>
                          <a:sym typeface="Arial"/>
                        </a:rPr>
                        <a:t> 4P)</a:t>
                      </a:r>
                    </a:p>
                    <a:p>
                      <a:endParaRPr lang="x-none" sz="1400" b="1" i="0" u="none" strike="noStrike" cap="none" dirty="0">
                        <a:solidFill>
                          <a:schemeClr val="dk1"/>
                        </a:solidFill>
                        <a:latin typeface="+mn-lt"/>
                        <a:ea typeface="+mn-ea"/>
                        <a:cs typeface="+mn-cs"/>
                        <a:sym typeface="Arial"/>
                      </a:endParaRPr>
                    </a:p>
                    <a:p>
                      <a:endParaRPr lang="x-none" dirty="0"/>
                    </a:p>
                  </a:txBody>
                  <a:tcPr/>
                </a:tc>
                <a:tc>
                  <a:txBody>
                    <a:bodyPr/>
                    <a:lstStyle/>
                    <a:p>
                      <a:pPr marL="285750" indent="-285750">
                        <a:buFont typeface="Arial" panose="020B0604020202020204" pitchFamily="34" charset="0"/>
                        <a:buChar char="•"/>
                      </a:pPr>
                      <a:r>
                        <a:rPr lang="en-US" b="1" dirty="0" err="1"/>
                        <a:t>Maths</a:t>
                      </a:r>
                      <a:r>
                        <a:rPr lang="en-US" b="1" dirty="0"/>
                        <a:t> </a:t>
                      </a:r>
                      <a:r>
                        <a:rPr lang="en-US" b="1" dirty="0" err="1"/>
                        <a:t>Appro</a:t>
                      </a:r>
                      <a:endParaRPr lang="en-US" b="1" dirty="0"/>
                    </a:p>
                    <a:p>
                      <a:pPr marL="0" indent="0">
                        <a:buFont typeface="Arial" panose="020B0604020202020204" pitchFamily="34" charset="0"/>
                        <a:buNone/>
                      </a:pPr>
                      <a:r>
                        <a:rPr lang="en-US" b="1" dirty="0"/>
                        <a:t> </a:t>
                      </a:r>
                    </a:p>
                    <a:p>
                      <a:pPr marL="285750" indent="-285750">
                        <a:buFont typeface="Arial" panose="020B0604020202020204" pitchFamily="34" charset="0"/>
                        <a:buChar char="•"/>
                      </a:pPr>
                      <a:r>
                        <a:rPr lang="en-US" b="1" dirty="0"/>
                        <a:t>Philo (2P </a:t>
                      </a:r>
                      <a:r>
                        <a:rPr lang="en-US" b="1" dirty="0" err="1"/>
                        <a:t>ou</a:t>
                      </a:r>
                      <a:r>
                        <a:rPr lang="en-US" b="1" dirty="0"/>
                        <a:t> 4P)</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Langue III</a:t>
                      </a:r>
                    </a:p>
                    <a:p>
                      <a:pPr marL="0" indent="0">
                        <a:buFont typeface="Arial" panose="020B0604020202020204" pitchFamily="34" charset="0"/>
                        <a:buNone/>
                      </a:pPr>
                      <a:endParaRPr lang="en-US" b="1" dirty="0"/>
                    </a:p>
                    <a:p>
                      <a:pPr marL="285750" indent="-285750">
                        <a:buFont typeface="Arial" panose="020B0604020202020204" pitchFamily="34" charset="0"/>
                        <a:buChar char="•"/>
                      </a:pPr>
                      <a:r>
                        <a:rPr lang="en-US" b="1" dirty="0"/>
                        <a:t>Langue IV</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ONL</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Bio (2 </a:t>
                      </a:r>
                      <a:r>
                        <a:rPr lang="en-US" b="1" dirty="0" err="1"/>
                        <a:t>ou</a:t>
                      </a:r>
                      <a:r>
                        <a:rPr lang="en-US" b="1" dirty="0"/>
                        <a:t> 4)</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err="1"/>
                        <a:t>Chimie</a:t>
                      </a:r>
                      <a:r>
                        <a:rPr lang="en-US" b="1" dirty="0"/>
                        <a:t> </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Physique</a:t>
                      </a:r>
                    </a:p>
                  </a:txBody>
                  <a:tcPr/>
                </a:tc>
                <a:extLst>
                  <a:ext uri="{0D108BD9-81ED-4DB2-BD59-A6C34878D82A}">
                    <a16:rowId xmlns:a16="http://schemas.microsoft.com/office/drawing/2014/main" val="130399519"/>
                  </a:ext>
                </a:extLst>
              </a:tr>
            </a:tbl>
          </a:graphicData>
        </a:graphic>
      </p:graphicFrame>
      <p:sp>
        <p:nvSpPr>
          <p:cNvPr id="8" name="TextBox 7">
            <a:extLst>
              <a:ext uri="{FF2B5EF4-FFF2-40B4-BE49-F238E27FC236}">
                <a16:creationId xmlns:a16="http://schemas.microsoft.com/office/drawing/2014/main" id="{CBCCB757-0D47-4858-A6F0-6053ED9B14A9}"/>
              </a:ext>
            </a:extLst>
          </p:cNvPr>
          <p:cNvSpPr txBox="1"/>
          <p:nvPr/>
        </p:nvSpPr>
        <p:spPr>
          <a:xfrm>
            <a:off x="28113" y="6647378"/>
            <a:ext cx="3133818" cy="246221"/>
          </a:xfrm>
          <a:prstGeom prst="rect">
            <a:avLst/>
          </a:prstGeom>
          <a:noFill/>
        </p:spPr>
        <p:txBody>
          <a:bodyPr wrap="square" rtlCol="0">
            <a:spAutoFit/>
          </a:bodyPr>
          <a:lstStyle/>
          <a:p>
            <a:r>
              <a:rPr lang="en-US" sz="1000" b="1" dirty="0">
                <a:solidFill>
                  <a:srgbClr val="0070C0"/>
                </a:solidFill>
              </a:rPr>
              <a:t>S7- Session #1 – 23 September 2022</a:t>
            </a:r>
            <a:endParaRPr lang="x-none" sz="1000" b="1" dirty="0">
              <a:solidFill>
                <a:srgbClr val="0070C0"/>
              </a:solidFill>
            </a:endParaRPr>
          </a:p>
        </p:txBody>
      </p:sp>
      <p:sp>
        <p:nvSpPr>
          <p:cNvPr id="9" name="TextBox 8">
            <a:extLst>
              <a:ext uri="{FF2B5EF4-FFF2-40B4-BE49-F238E27FC236}">
                <a16:creationId xmlns:a16="http://schemas.microsoft.com/office/drawing/2014/main" id="{335E83AE-E652-479E-B64F-58E0999FD1A6}"/>
              </a:ext>
            </a:extLst>
          </p:cNvPr>
          <p:cNvSpPr txBox="1"/>
          <p:nvPr/>
        </p:nvSpPr>
        <p:spPr>
          <a:xfrm>
            <a:off x="7747448" y="6611779"/>
            <a:ext cx="1396552" cy="246221"/>
          </a:xfrm>
          <a:prstGeom prst="rect">
            <a:avLst/>
          </a:prstGeom>
          <a:noFill/>
        </p:spPr>
        <p:txBody>
          <a:bodyPr wrap="square" rtlCol="0">
            <a:spAutoFit/>
          </a:bodyPr>
          <a:lstStyle/>
          <a:p>
            <a:pPr algn="r"/>
            <a:r>
              <a:rPr lang="en-US" sz="1000" b="1" dirty="0">
                <a:solidFill>
                  <a:srgbClr val="0070C0"/>
                </a:solidFill>
              </a:rPr>
              <a:t>Orientation Team</a:t>
            </a:r>
            <a:endParaRPr lang="x-none" sz="1000" b="1" dirty="0">
              <a:solidFill>
                <a:srgbClr val="0070C0"/>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
                                            <p:txEl>
                                              <p:pRg st="10" end="10"/>
                                            </p:txEl>
                                          </p:spTgt>
                                        </p:tgtEl>
                                        <p:attrNameLst>
                                          <p:attrName>style.visibility</p:attrName>
                                        </p:attrNameLst>
                                      </p:cBhvr>
                                      <p:to>
                                        <p:strVal val="visible"/>
                                      </p:to>
                                    </p:set>
                                    <p:anim calcmode="lin" valueType="num">
                                      <p:cBhvr additive="base">
                                        <p:cTn id="7" dur="500" fill="hold"/>
                                        <p:tgtEl>
                                          <p:spTgt spid="92">
                                            <p:txEl>
                                              <p:pRg st="10" end="1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
                                            <p:txEl>
                                              <p:pRg st="10" end="1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2">
                                            <p:txEl>
                                              <p:pRg st="11" end="11"/>
                                            </p:txEl>
                                          </p:spTgt>
                                        </p:tgtEl>
                                        <p:attrNameLst>
                                          <p:attrName>style.visibility</p:attrName>
                                        </p:attrNameLst>
                                      </p:cBhvr>
                                      <p:to>
                                        <p:strVal val="visible"/>
                                      </p:to>
                                    </p:set>
                                    <p:anim calcmode="lin" valueType="num">
                                      <p:cBhvr additive="base">
                                        <p:cTn id="11" dur="500" fill="hold"/>
                                        <p:tgtEl>
                                          <p:spTgt spid="92">
                                            <p:txEl>
                                              <p:pRg st="11" end="1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spcBef>
                <a:spcPts val="0"/>
              </a:spcBef>
              <a:buNone/>
            </a:pPr>
            <a:r>
              <a:rPr lang="fr" dirty="0">
                <a:solidFill>
                  <a:srgbClr val="FFFFFF"/>
                </a:solidFill>
              </a:rPr>
              <a:t>Weighting of the exams</a:t>
            </a:r>
            <a:endParaRPr lang="fr-FR" dirty="0">
              <a:solidFill>
                <a:schemeClr val="tx1"/>
              </a:solidFill>
            </a:endParaRPr>
          </a:p>
        </p:txBody>
      </p:sp>
      <p:sp>
        <p:nvSpPr>
          <p:cNvPr id="74" name="Shape 74"/>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algn="just" rtl="0">
              <a:spcBef>
                <a:spcPts val="0"/>
              </a:spcBef>
              <a:buNone/>
            </a:pPr>
            <a:endParaRPr dirty="0"/>
          </a:p>
        </p:txBody>
      </p:sp>
      <p:pic>
        <p:nvPicPr>
          <p:cNvPr id="3" name="Image 2" descr="Capture d’écran 2017-04-03 à 20.55.21.png"/>
          <p:cNvPicPr>
            <a:picLocks noChangeAspect="1"/>
          </p:cNvPicPr>
          <p:nvPr/>
        </p:nvPicPr>
        <p:blipFill>
          <a:blip r:embed="rId3"/>
          <a:stretch>
            <a:fillRect/>
          </a:stretch>
        </p:blipFill>
        <p:spPr>
          <a:xfrm>
            <a:off x="1456574" y="1543050"/>
            <a:ext cx="6158088" cy="5300161"/>
          </a:xfrm>
          <a:prstGeom prst="rect">
            <a:avLst/>
          </a:prstGeom>
        </p:spPr>
      </p:pic>
      <p:sp>
        <p:nvSpPr>
          <p:cNvPr id="2" name="Arrow: Right 1">
            <a:extLst>
              <a:ext uri="{FF2B5EF4-FFF2-40B4-BE49-F238E27FC236}">
                <a16:creationId xmlns:a16="http://schemas.microsoft.com/office/drawing/2014/main" id="{099F26A2-1685-431C-9DE4-ED40D8AB81A6}"/>
              </a:ext>
            </a:extLst>
          </p:cNvPr>
          <p:cNvSpPr/>
          <p:nvPr/>
        </p:nvSpPr>
        <p:spPr>
          <a:xfrm rot="4261075">
            <a:off x="3314701" y="3139440"/>
            <a:ext cx="70866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Arrow: Right 7">
            <a:extLst>
              <a:ext uri="{FF2B5EF4-FFF2-40B4-BE49-F238E27FC236}">
                <a16:creationId xmlns:a16="http://schemas.microsoft.com/office/drawing/2014/main" id="{9E61CB46-7DEE-4D12-BBBC-48D2584174B2}"/>
              </a:ext>
            </a:extLst>
          </p:cNvPr>
          <p:cNvSpPr/>
          <p:nvPr/>
        </p:nvSpPr>
        <p:spPr>
          <a:xfrm rot="20506319">
            <a:off x="2857501" y="5512601"/>
            <a:ext cx="70866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 name="Arrow: Right 8">
            <a:extLst>
              <a:ext uri="{FF2B5EF4-FFF2-40B4-BE49-F238E27FC236}">
                <a16:creationId xmlns:a16="http://schemas.microsoft.com/office/drawing/2014/main" id="{2545889E-F4BA-4DDC-BB6A-0C696D97638C}"/>
              </a:ext>
            </a:extLst>
          </p:cNvPr>
          <p:cNvSpPr/>
          <p:nvPr/>
        </p:nvSpPr>
        <p:spPr>
          <a:xfrm rot="9181483">
            <a:off x="5527157" y="3577460"/>
            <a:ext cx="70866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 name="TextBox 11">
            <a:extLst>
              <a:ext uri="{FF2B5EF4-FFF2-40B4-BE49-F238E27FC236}">
                <a16:creationId xmlns:a16="http://schemas.microsoft.com/office/drawing/2014/main" id="{CBCCB757-0D47-4858-A6F0-6053ED9B14A9}"/>
              </a:ext>
            </a:extLst>
          </p:cNvPr>
          <p:cNvSpPr txBox="1"/>
          <p:nvPr/>
        </p:nvSpPr>
        <p:spPr>
          <a:xfrm>
            <a:off x="28113" y="6647378"/>
            <a:ext cx="3133818" cy="246221"/>
          </a:xfrm>
          <a:prstGeom prst="rect">
            <a:avLst/>
          </a:prstGeom>
          <a:noFill/>
        </p:spPr>
        <p:txBody>
          <a:bodyPr wrap="square" rtlCol="0">
            <a:spAutoFit/>
          </a:bodyPr>
          <a:lstStyle/>
          <a:p>
            <a:r>
              <a:rPr lang="en-US" sz="1000" b="1" dirty="0">
                <a:solidFill>
                  <a:srgbClr val="0070C0"/>
                </a:solidFill>
              </a:rPr>
              <a:t>S7- Session #1 – 23 September 2022</a:t>
            </a:r>
            <a:endParaRPr lang="x-none" sz="1000" b="1" dirty="0">
              <a:solidFill>
                <a:srgbClr val="0070C0"/>
              </a:solidFill>
            </a:endParaRPr>
          </a:p>
        </p:txBody>
      </p:sp>
      <p:sp>
        <p:nvSpPr>
          <p:cNvPr id="13" name="TextBox 12">
            <a:extLst>
              <a:ext uri="{FF2B5EF4-FFF2-40B4-BE49-F238E27FC236}">
                <a16:creationId xmlns:a16="http://schemas.microsoft.com/office/drawing/2014/main" id="{335E83AE-E652-479E-B64F-58E0999FD1A6}"/>
              </a:ext>
            </a:extLst>
          </p:cNvPr>
          <p:cNvSpPr txBox="1"/>
          <p:nvPr/>
        </p:nvSpPr>
        <p:spPr>
          <a:xfrm>
            <a:off x="7747448" y="6611779"/>
            <a:ext cx="1396552" cy="246221"/>
          </a:xfrm>
          <a:prstGeom prst="rect">
            <a:avLst/>
          </a:prstGeom>
          <a:noFill/>
        </p:spPr>
        <p:txBody>
          <a:bodyPr wrap="square" rtlCol="0">
            <a:spAutoFit/>
          </a:bodyPr>
          <a:lstStyle/>
          <a:p>
            <a:pPr algn="r"/>
            <a:r>
              <a:rPr lang="en-US" sz="1000" b="1" dirty="0">
                <a:solidFill>
                  <a:srgbClr val="0070C0"/>
                </a:solidFill>
              </a:rPr>
              <a:t>Orientation Team</a:t>
            </a:r>
            <a:endParaRPr lang="x-none" sz="1000" b="1" dirty="0">
              <a:solidFill>
                <a:srgbClr val="0070C0"/>
              </a:solidFill>
            </a:endParaRPr>
          </a:p>
        </p:txBody>
      </p:sp>
      <p:sp>
        <p:nvSpPr>
          <p:cNvPr id="14" name="Rectangle 13"/>
          <p:cNvSpPr/>
          <p:nvPr/>
        </p:nvSpPr>
        <p:spPr>
          <a:xfrm>
            <a:off x="614149" y="1543307"/>
            <a:ext cx="8529851" cy="954107"/>
          </a:xfrm>
          <a:prstGeom prst="rect">
            <a:avLst/>
          </a:prstGeom>
          <a:solidFill>
            <a:schemeClr val="bg1"/>
          </a:solidFill>
        </p:spPr>
        <p:txBody>
          <a:bodyPr wrap="square">
            <a:spAutoFit/>
          </a:bodyPr>
          <a:lstStyle/>
          <a:p>
            <a:r>
              <a:rPr lang="en-US" sz="2800" dirty="0"/>
              <a:t>Visual representation of the grade weighting of a candidate with 12 subjects</a:t>
            </a:r>
            <a:endParaRPr lang="fr-BE" sz="2800" dirty="0"/>
          </a:p>
        </p:txBody>
      </p:sp>
    </p:spTree>
    <p:extLst>
      <p:ext uri="{BB962C8B-B14F-4D97-AF65-F5344CB8AC3E}">
        <p14:creationId xmlns:p14="http://schemas.microsoft.com/office/powerpoint/2010/main" val="225302799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r>
              <a:rPr lang="fr" dirty="0">
                <a:solidFill>
                  <a:srgbClr val="FFFFFF"/>
                </a:solidFill>
              </a:rPr>
              <a:t>Weighting of the exams</a:t>
            </a:r>
            <a:endParaRPr lang="fr-FR" dirty="0">
              <a:solidFill>
                <a:schemeClr val="tx1"/>
              </a:solidFill>
            </a:endParaRPr>
          </a:p>
        </p:txBody>
      </p:sp>
      <p:grpSp>
        <p:nvGrpSpPr>
          <p:cNvPr id="16" name="Groupe 15">
            <a:extLst>
              <a:ext uri="{FF2B5EF4-FFF2-40B4-BE49-F238E27FC236}">
                <a16:creationId xmlns:a16="http://schemas.microsoft.com/office/drawing/2014/main" id="{4831E9E5-DF6C-4649-B65A-43FA0DBA3780}"/>
              </a:ext>
            </a:extLst>
          </p:cNvPr>
          <p:cNvGrpSpPr/>
          <p:nvPr/>
        </p:nvGrpSpPr>
        <p:grpSpPr>
          <a:xfrm>
            <a:off x="-484775" y="1676850"/>
            <a:ext cx="5274164" cy="4707521"/>
            <a:chOff x="-485348" y="1542450"/>
            <a:chExt cx="4932836" cy="4245607"/>
          </a:xfrm>
        </p:grpSpPr>
        <p:pic>
          <p:nvPicPr>
            <p:cNvPr id="3" name="Image 2" descr="Capture d’écran 2017-04-03 à 20.55.21.png"/>
            <p:cNvPicPr>
              <a:picLocks noChangeAspect="1"/>
            </p:cNvPicPr>
            <p:nvPr/>
          </p:nvPicPr>
          <p:blipFill>
            <a:blip r:embed="rId3"/>
            <a:stretch>
              <a:fillRect/>
            </a:stretch>
          </p:blipFill>
          <p:spPr>
            <a:xfrm>
              <a:off x="-485348" y="1542450"/>
              <a:ext cx="4932836" cy="4245607"/>
            </a:xfrm>
            <a:prstGeom prst="rect">
              <a:avLst/>
            </a:prstGeom>
          </p:spPr>
        </p:pic>
        <p:sp>
          <p:nvSpPr>
            <p:cNvPr id="2" name="Arrow: Right 1">
              <a:extLst>
                <a:ext uri="{FF2B5EF4-FFF2-40B4-BE49-F238E27FC236}">
                  <a16:creationId xmlns:a16="http://schemas.microsoft.com/office/drawing/2014/main" id="{099F26A2-1685-431C-9DE4-ED40D8AB81A6}"/>
                </a:ext>
              </a:extLst>
            </p:cNvPr>
            <p:cNvSpPr/>
            <p:nvPr/>
          </p:nvSpPr>
          <p:spPr>
            <a:xfrm rot="4261075">
              <a:off x="903500" y="2743081"/>
              <a:ext cx="550200" cy="2684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Arrow: Right 7">
              <a:extLst>
                <a:ext uri="{FF2B5EF4-FFF2-40B4-BE49-F238E27FC236}">
                  <a16:creationId xmlns:a16="http://schemas.microsoft.com/office/drawing/2014/main" id="{9E61CB46-7DEE-4D12-BBBC-48D2584174B2}"/>
                </a:ext>
              </a:extLst>
            </p:cNvPr>
            <p:cNvSpPr/>
            <p:nvPr/>
          </p:nvSpPr>
          <p:spPr>
            <a:xfrm rot="17672932">
              <a:off x="622266" y="5020033"/>
              <a:ext cx="600799" cy="1471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 name="Arrow: Right 8">
              <a:extLst>
                <a:ext uri="{FF2B5EF4-FFF2-40B4-BE49-F238E27FC236}">
                  <a16:creationId xmlns:a16="http://schemas.microsoft.com/office/drawing/2014/main" id="{2545889E-F4BA-4DDC-BB6A-0C696D97638C}"/>
                </a:ext>
              </a:extLst>
            </p:cNvPr>
            <p:cNvSpPr/>
            <p:nvPr/>
          </p:nvSpPr>
          <p:spPr>
            <a:xfrm rot="9181483">
              <a:off x="2754567" y="3096853"/>
              <a:ext cx="598707" cy="2076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pic>
        <p:nvPicPr>
          <p:cNvPr id="10" name="Image 9">
            <a:extLst>
              <a:ext uri="{FF2B5EF4-FFF2-40B4-BE49-F238E27FC236}">
                <a16:creationId xmlns:a16="http://schemas.microsoft.com/office/drawing/2014/main" id="{8F1A0EFC-9FAA-47BB-B4E7-5A102B8386E9}"/>
              </a:ext>
            </a:extLst>
          </p:cNvPr>
          <p:cNvPicPr>
            <a:picLocks noChangeAspect="1"/>
          </p:cNvPicPr>
          <p:nvPr/>
        </p:nvPicPr>
        <p:blipFill>
          <a:blip r:embed="rId4"/>
          <a:stretch>
            <a:fillRect/>
          </a:stretch>
        </p:blipFill>
        <p:spPr>
          <a:xfrm>
            <a:off x="33526" y="1827466"/>
            <a:ext cx="4680074" cy="468007"/>
          </a:xfrm>
          <a:prstGeom prst="rect">
            <a:avLst/>
          </a:prstGeom>
        </p:spPr>
      </p:pic>
      <p:cxnSp>
        <p:nvCxnSpPr>
          <p:cNvPr id="25" name="Connecteur droit 24">
            <a:extLst>
              <a:ext uri="{FF2B5EF4-FFF2-40B4-BE49-F238E27FC236}">
                <a16:creationId xmlns:a16="http://schemas.microsoft.com/office/drawing/2014/main" id="{241739F3-1D53-4638-B209-BD6A5F9D9FA5}"/>
              </a:ext>
            </a:extLst>
          </p:cNvPr>
          <p:cNvCxnSpPr/>
          <p:nvPr/>
        </p:nvCxnSpPr>
        <p:spPr>
          <a:xfrm flipH="1">
            <a:off x="4883085" y="3763276"/>
            <a:ext cx="377072" cy="4139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8" name="Groupe 37">
            <a:extLst>
              <a:ext uri="{FF2B5EF4-FFF2-40B4-BE49-F238E27FC236}">
                <a16:creationId xmlns:a16="http://schemas.microsoft.com/office/drawing/2014/main" id="{C9EA5CA8-1ADC-445C-A30B-4787471EDB17}"/>
              </a:ext>
            </a:extLst>
          </p:cNvPr>
          <p:cNvGrpSpPr/>
          <p:nvPr/>
        </p:nvGrpSpPr>
        <p:grpSpPr>
          <a:xfrm>
            <a:off x="2677636" y="2438568"/>
            <a:ext cx="3788727" cy="3823858"/>
            <a:chOff x="4274285" y="2438568"/>
            <a:chExt cx="3788727" cy="3823858"/>
          </a:xfrm>
        </p:grpSpPr>
        <p:grpSp>
          <p:nvGrpSpPr>
            <p:cNvPr id="30" name="Groupe 29">
              <a:extLst>
                <a:ext uri="{FF2B5EF4-FFF2-40B4-BE49-F238E27FC236}">
                  <a16:creationId xmlns:a16="http://schemas.microsoft.com/office/drawing/2014/main" id="{D3F31176-5AC5-40A2-A496-33F5E25BD8C8}"/>
                </a:ext>
              </a:extLst>
            </p:cNvPr>
            <p:cNvGrpSpPr/>
            <p:nvPr/>
          </p:nvGrpSpPr>
          <p:grpSpPr>
            <a:xfrm>
              <a:off x="4274285" y="2438568"/>
              <a:ext cx="3621247" cy="3823858"/>
              <a:chOff x="2599858" y="2438568"/>
              <a:chExt cx="3621247" cy="3823858"/>
            </a:xfrm>
          </p:grpSpPr>
          <p:grpSp>
            <p:nvGrpSpPr>
              <p:cNvPr id="22" name="Groupe 21">
                <a:extLst>
                  <a:ext uri="{FF2B5EF4-FFF2-40B4-BE49-F238E27FC236}">
                    <a16:creationId xmlns:a16="http://schemas.microsoft.com/office/drawing/2014/main" id="{600F308A-935A-46C6-8B72-172741A21CDC}"/>
                  </a:ext>
                </a:extLst>
              </p:cNvPr>
              <p:cNvGrpSpPr/>
              <p:nvPr/>
            </p:nvGrpSpPr>
            <p:grpSpPr>
              <a:xfrm>
                <a:off x="2599858" y="2438568"/>
                <a:ext cx="3592194" cy="3823858"/>
                <a:chOff x="2561903" y="2273867"/>
                <a:chExt cx="3183215" cy="3320664"/>
              </a:xfrm>
            </p:grpSpPr>
            <p:grpSp>
              <p:nvGrpSpPr>
                <p:cNvPr id="15" name="Groupe 14">
                  <a:extLst>
                    <a:ext uri="{FF2B5EF4-FFF2-40B4-BE49-F238E27FC236}">
                      <a16:creationId xmlns:a16="http://schemas.microsoft.com/office/drawing/2014/main" id="{3A73EDD0-A475-4A02-8BAA-91F3FCFC166E}"/>
                    </a:ext>
                  </a:extLst>
                </p:cNvPr>
                <p:cNvGrpSpPr/>
                <p:nvPr/>
              </p:nvGrpSpPr>
              <p:grpSpPr>
                <a:xfrm>
                  <a:off x="2561903" y="2273867"/>
                  <a:ext cx="3183215" cy="3320664"/>
                  <a:chOff x="2713160" y="2277397"/>
                  <a:chExt cx="2894041" cy="3320664"/>
                </a:xfrm>
              </p:grpSpPr>
              <p:sp>
                <p:nvSpPr>
                  <p:cNvPr id="7" name="Arc plein 6">
                    <a:extLst>
                      <a:ext uri="{FF2B5EF4-FFF2-40B4-BE49-F238E27FC236}">
                        <a16:creationId xmlns:a16="http://schemas.microsoft.com/office/drawing/2014/main" id="{259428C3-CC48-457B-8E2A-76C5AF4C487F}"/>
                      </a:ext>
                    </a:extLst>
                  </p:cNvPr>
                  <p:cNvSpPr/>
                  <p:nvPr/>
                </p:nvSpPr>
                <p:spPr>
                  <a:xfrm rot="5400000">
                    <a:off x="2667992" y="2658852"/>
                    <a:ext cx="2984377" cy="2894041"/>
                  </a:xfrm>
                  <a:prstGeom prst="blockArc">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12" name="ZoneTexte 11">
                    <a:extLst>
                      <a:ext uri="{FF2B5EF4-FFF2-40B4-BE49-F238E27FC236}">
                        <a16:creationId xmlns:a16="http://schemas.microsoft.com/office/drawing/2014/main" id="{F47FA61E-8F7B-4401-985B-9A0D28A5C6AB}"/>
                      </a:ext>
                    </a:extLst>
                  </p:cNvPr>
                  <p:cNvSpPr txBox="1"/>
                  <p:nvPr/>
                </p:nvSpPr>
                <p:spPr>
                  <a:xfrm>
                    <a:off x="3845856" y="2277397"/>
                    <a:ext cx="1659118" cy="338554"/>
                  </a:xfrm>
                  <a:prstGeom prst="rect">
                    <a:avLst/>
                  </a:prstGeom>
                  <a:noFill/>
                </p:spPr>
                <p:txBody>
                  <a:bodyPr wrap="square" rtlCol="0">
                    <a:spAutoFit/>
                  </a:bodyPr>
                  <a:lstStyle/>
                  <a:p>
                    <a:r>
                      <a:rPr lang="fr-BE" sz="1600" b="1" dirty="0"/>
                      <a:t>11 Matières</a:t>
                    </a:r>
                  </a:p>
                </p:txBody>
              </p:sp>
            </p:grpSp>
            <p:sp>
              <p:nvSpPr>
                <p:cNvPr id="13" name="Arc plein 12">
                  <a:extLst>
                    <a:ext uri="{FF2B5EF4-FFF2-40B4-BE49-F238E27FC236}">
                      <a16:creationId xmlns:a16="http://schemas.microsoft.com/office/drawing/2014/main" id="{82E14640-06E6-44F4-B746-CD82558CF469}"/>
                    </a:ext>
                  </a:extLst>
                </p:cNvPr>
                <p:cNvSpPr/>
                <p:nvPr/>
              </p:nvSpPr>
              <p:spPr>
                <a:xfrm rot="5400000">
                  <a:off x="3236288" y="2945060"/>
                  <a:ext cx="1837385" cy="2285792"/>
                </a:xfrm>
                <a:prstGeom prst="blockArc">
                  <a:avLst/>
                </a:prstGeom>
                <a:solidFill>
                  <a:srgbClr val="FFC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grpSp>
          <p:grpSp>
            <p:nvGrpSpPr>
              <p:cNvPr id="39" name="Groupe 38">
                <a:extLst>
                  <a:ext uri="{FF2B5EF4-FFF2-40B4-BE49-F238E27FC236}">
                    <a16:creationId xmlns:a16="http://schemas.microsoft.com/office/drawing/2014/main" id="{044B2B76-9531-41E4-B89F-0C30F19E4BE6}"/>
                  </a:ext>
                </a:extLst>
              </p:cNvPr>
              <p:cNvGrpSpPr/>
              <p:nvPr/>
            </p:nvGrpSpPr>
            <p:grpSpPr>
              <a:xfrm>
                <a:off x="2628911" y="2825814"/>
                <a:ext cx="3592194" cy="3436612"/>
                <a:chOff x="2561903" y="2610154"/>
                <a:chExt cx="3183215" cy="2984377"/>
              </a:xfrm>
            </p:grpSpPr>
            <p:sp>
              <p:nvSpPr>
                <p:cNvPr id="42" name="Arc plein 41">
                  <a:extLst>
                    <a:ext uri="{FF2B5EF4-FFF2-40B4-BE49-F238E27FC236}">
                      <a16:creationId xmlns:a16="http://schemas.microsoft.com/office/drawing/2014/main" id="{F2023786-A676-425B-B555-2AE51985692A}"/>
                    </a:ext>
                  </a:extLst>
                </p:cNvPr>
                <p:cNvSpPr/>
                <p:nvPr/>
              </p:nvSpPr>
              <p:spPr>
                <a:xfrm rot="5400000">
                  <a:off x="2661322" y="2510735"/>
                  <a:ext cx="2984377" cy="3183215"/>
                </a:xfrm>
                <a:prstGeom prst="blockArc">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41" name="Arc plein 40">
                  <a:extLst>
                    <a:ext uri="{FF2B5EF4-FFF2-40B4-BE49-F238E27FC236}">
                      <a16:creationId xmlns:a16="http://schemas.microsoft.com/office/drawing/2014/main" id="{019E5AE5-D366-476D-A4EB-EF280C38F920}"/>
                    </a:ext>
                  </a:extLst>
                </p:cNvPr>
                <p:cNvSpPr/>
                <p:nvPr/>
              </p:nvSpPr>
              <p:spPr>
                <a:xfrm rot="5400000">
                  <a:off x="3229535" y="2945060"/>
                  <a:ext cx="1837385" cy="2285792"/>
                </a:xfrm>
                <a:prstGeom prst="blockArc">
                  <a:avLst/>
                </a:prstGeom>
                <a:solidFill>
                  <a:srgbClr val="FFC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grpSp>
          <p:cxnSp>
            <p:nvCxnSpPr>
              <p:cNvPr id="44" name="Connecteur droit 43">
                <a:extLst>
                  <a:ext uri="{FF2B5EF4-FFF2-40B4-BE49-F238E27FC236}">
                    <a16:creationId xmlns:a16="http://schemas.microsoft.com/office/drawing/2014/main" id="{031D192F-674B-4859-AA4F-F2D7BB0F8969}"/>
                  </a:ext>
                </a:extLst>
              </p:cNvPr>
              <p:cNvCxnSpPr/>
              <p:nvPr/>
            </p:nvCxnSpPr>
            <p:spPr>
              <a:xfrm flipH="1">
                <a:off x="4912138" y="3733460"/>
                <a:ext cx="377072" cy="4139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3912F824-5616-44E1-9CF8-C3D7AA78F353}"/>
                  </a:ext>
                </a:extLst>
              </p:cNvPr>
              <p:cNvCxnSpPr>
                <a:cxnSpLocks/>
              </p:cNvCxnSpPr>
              <p:nvPr/>
            </p:nvCxnSpPr>
            <p:spPr>
              <a:xfrm flipH="1">
                <a:off x="5035485" y="4081806"/>
                <a:ext cx="507476" cy="24782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ZoneTexte 44">
                <a:extLst>
                  <a:ext uri="{FF2B5EF4-FFF2-40B4-BE49-F238E27FC236}">
                    <a16:creationId xmlns:a16="http://schemas.microsoft.com/office/drawing/2014/main" id="{B3CDFDA8-E1F8-4C5F-A898-85FA21F37D70}"/>
                  </a:ext>
                </a:extLst>
              </p:cNvPr>
              <p:cNvSpPr txBox="1"/>
              <p:nvPr/>
            </p:nvSpPr>
            <p:spPr>
              <a:xfrm>
                <a:off x="4918148" y="3892383"/>
                <a:ext cx="899570" cy="369332"/>
              </a:xfrm>
              <a:prstGeom prst="rect">
                <a:avLst/>
              </a:prstGeom>
              <a:noFill/>
            </p:spPr>
            <p:txBody>
              <a:bodyPr wrap="square" rtlCol="0">
                <a:spAutoFit/>
              </a:bodyPr>
              <a:lstStyle/>
              <a:p>
                <a:r>
                  <a:rPr lang="fr-BE" sz="1800" b="1" dirty="0"/>
                  <a:t>4,5 %</a:t>
                </a:r>
              </a:p>
            </p:txBody>
          </p:sp>
        </p:grpSp>
        <p:sp>
          <p:nvSpPr>
            <p:cNvPr id="26" name="ZoneTexte 25">
              <a:extLst>
                <a:ext uri="{FF2B5EF4-FFF2-40B4-BE49-F238E27FC236}">
                  <a16:creationId xmlns:a16="http://schemas.microsoft.com/office/drawing/2014/main" id="{DD089C50-50E5-46EB-9151-A8DE1CE7E496}"/>
                </a:ext>
              </a:extLst>
            </p:cNvPr>
            <p:cNvSpPr txBox="1"/>
            <p:nvPr/>
          </p:nvSpPr>
          <p:spPr>
            <a:xfrm>
              <a:off x="7350344" y="4423585"/>
              <a:ext cx="712668" cy="369332"/>
            </a:xfrm>
            <a:prstGeom prst="rect">
              <a:avLst/>
            </a:prstGeom>
            <a:noFill/>
          </p:spPr>
          <p:txBody>
            <a:bodyPr wrap="square" rtlCol="0">
              <a:spAutoFit/>
            </a:bodyPr>
            <a:lstStyle/>
            <a:p>
              <a:r>
                <a:rPr lang="fr-BE" sz="1800" b="1" dirty="0"/>
                <a:t>50 %</a:t>
              </a:r>
            </a:p>
          </p:txBody>
        </p:sp>
      </p:grpSp>
      <p:grpSp>
        <p:nvGrpSpPr>
          <p:cNvPr id="48" name="Groupe 47">
            <a:extLst>
              <a:ext uri="{FF2B5EF4-FFF2-40B4-BE49-F238E27FC236}">
                <a16:creationId xmlns:a16="http://schemas.microsoft.com/office/drawing/2014/main" id="{CD414D3A-FD0F-48B2-BFF9-341CA136356C}"/>
              </a:ext>
            </a:extLst>
          </p:cNvPr>
          <p:cNvGrpSpPr/>
          <p:nvPr/>
        </p:nvGrpSpPr>
        <p:grpSpPr>
          <a:xfrm>
            <a:off x="4986496" y="2386502"/>
            <a:ext cx="3788727" cy="3883545"/>
            <a:chOff x="4274285" y="2378882"/>
            <a:chExt cx="3788727" cy="3883545"/>
          </a:xfrm>
        </p:grpSpPr>
        <p:grpSp>
          <p:nvGrpSpPr>
            <p:cNvPr id="49" name="Groupe 48">
              <a:extLst>
                <a:ext uri="{FF2B5EF4-FFF2-40B4-BE49-F238E27FC236}">
                  <a16:creationId xmlns:a16="http://schemas.microsoft.com/office/drawing/2014/main" id="{F4C8E907-8BF8-4586-8647-5ADF18C25AA7}"/>
                </a:ext>
              </a:extLst>
            </p:cNvPr>
            <p:cNvGrpSpPr/>
            <p:nvPr/>
          </p:nvGrpSpPr>
          <p:grpSpPr>
            <a:xfrm>
              <a:off x="4274285" y="2378882"/>
              <a:ext cx="3621247" cy="3883545"/>
              <a:chOff x="2599858" y="2378882"/>
              <a:chExt cx="3621247" cy="3883545"/>
            </a:xfrm>
          </p:grpSpPr>
          <p:grpSp>
            <p:nvGrpSpPr>
              <p:cNvPr id="51" name="Groupe 50">
                <a:extLst>
                  <a:ext uri="{FF2B5EF4-FFF2-40B4-BE49-F238E27FC236}">
                    <a16:creationId xmlns:a16="http://schemas.microsoft.com/office/drawing/2014/main" id="{A431DA4C-075B-4A62-BBA8-B7AFA013EC20}"/>
                  </a:ext>
                </a:extLst>
              </p:cNvPr>
              <p:cNvGrpSpPr/>
              <p:nvPr/>
            </p:nvGrpSpPr>
            <p:grpSpPr>
              <a:xfrm>
                <a:off x="2599858" y="2378882"/>
                <a:ext cx="3592194" cy="3883545"/>
                <a:chOff x="2561903" y="2222035"/>
                <a:chExt cx="3183215" cy="3372496"/>
              </a:xfrm>
            </p:grpSpPr>
            <p:grpSp>
              <p:nvGrpSpPr>
                <p:cNvPr id="58" name="Groupe 57">
                  <a:extLst>
                    <a:ext uri="{FF2B5EF4-FFF2-40B4-BE49-F238E27FC236}">
                      <a16:creationId xmlns:a16="http://schemas.microsoft.com/office/drawing/2014/main" id="{F08AA531-C063-4CA1-B0FC-5ADAF2D84635}"/>
                    </a:ext>
                  </a:extLst>
                </p:cNvPr>
                <p:cNvGrpSpPr/>
                <p:nvPr/>
              </p:nvGrpSpPr>
              <p:grpSpPr>
                <a:xfrm>
                  <a:off x="2561903" y="2222035"/>
                  <a:ext cx="3183215" cy="3372496"/>
                  <a:chOff x="2713160" y="2225565"/>
                  <a:chExt cx="2894041" cy="3372496"/>
                </a:xfrm>
              </p:grpSpPr>
              <p:sp>
                <p:nvSpPr>
                  <p:cNvPr id="60" name="Arc plein 59">
                    <a:extLst>
                      <a:ext uri="{FF2B5EF4-FFF2-40B4-BE49-F238E27FC236}">
                        <a16:creationId xmlns:a16="http://schemas.microsoft.com/office/drawing/2014/main" id="{B356AF7A-D14C-4805-92C6-94E433FF55CF}"/>
                      </a:ext>
                    </a:extLst>
                  </p:cNvPr>
                  <p:cNvSpPr/>
                  <p:nvPr/>
                </p:nvSpPr>
                <p:spPr>
                  <a:xfrm rot="5400000">
                    <a:off x="2667992" y="2658852"/>
                    <a:ext cx="2984377" cy="2894041"/>
                  </a:xfrm>
                  <a:prstGeom prst="blockArc">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61" name="ZoneTexte 60">
                    <a:extLst>
                      <a:ext uri="{FF2B5EF4-FFF2-40B4-BE49-F238E27FC236}">
                        <a16:creationId xmlns:a16="http://schemas.microsoft.com/office/drawing/2014/main" id="{D3938737-F4D8-48BA-9B16-55994731E3E7}"/>
                      </a:ext>
                    </a:extLst>
                  </p:cNvPr>
                  <p:cNvSpPr txBox="1"/>
                  <p:nvPr/>
                </p:nvSpPr>
                <p:spPr>
                  <a:xfrm>
                    <a:off x="3845856" y="2225565"/>
                    <a:ext cx="1659118" cy="294003"/>
                  </a:xfrm>
                  <a:prstGeom prst="rect">
                    <a:avLst/>
                  </a:prstGeom>
                  <a:noFill/>
                </p:spPr>
                <p:txBody>
                  <a:bodyPr wrap="square" rtlCol="0">
                    <a:spAutoFit/>
                  </a:bodyPr>
                  <a:lstStyle/>
                  <a:p>
                    <a:r>
                      <a:rPr lang="fr-BE" sz="1600" b="1" dirty="0"/>
                      <a:t>10 </a:t>
                    </a:r>
                    <a:r>
                      <a:rPr lang="fr-BE" sz="1600" b="1" dirty="0" err="1"/>
                      <a:t>Subjects</a:t>
                    </a:r>
                    <a:endParaRPr lang="fr-BE" sz="1600" b="1" dirty="0"/>
                  </a:p>
                </p:txBody>
              </p:sp>
            </p:grpSp>
            <p:sp>
              <p:nvSpPr>
                <p:cNvPr id="59" name="Arc plein 58">
                  <a:extLst>
                    <a:ext uri="{FF2B5EF4-FFF2-40B4-BE49-F238E27FC236}">
                      <a16:creationId xmlns:a16="http://schemas.microsoft.com/office/drawing/2014/main" id="{DB2AAD27-5349-4877-A110-AB80F51B5DB9}"/>
                    </a:ext>
                  </a:extLst>
                </p:cNvPr>
                <p:cNvSpPr/>
                <p:nvPr/>
              </p:nvSpPr>
              <p:spPr>
                <a:xfrm rot="5400000">
                  <a:off x="3236288" y="2945060"/>
                  <a:ext cx="1837385" cy="2285792"/>
                </a:xfrm>
                <a:prstGeom prst="blockArc">
                  <a:avLst/>
                </a:prstGeom>
                <a:solidFill>
                  <a:srgbClr val="FFC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grpSp>
          <p:grpSp>
            <p:nvGrpSpPr>
              <p:cNvPr id="52" name="Groupe 51">
                <a:extLst>
                  <a:ext uri="{FF2B5EF4-FFF2-40B4-BE49-F238E27FC236}">
                    <a16:creationId xmlns:a16="http://schemas.microsoft.com/office/drawing/2014/main" id="{FE5C83F7-672B-440A-911F-863334ACCFE2}"/>
                  </a:ext>
                </a:extLst>
              </p:cNvPr>
              <p:cNvGrpSpPr/>
              <p:nvPr/>
            </p:nvGrpSpPr>
            <p:grpSpPr>
              <a:xfrm>
                <a:off x="2628911" y="2825814"/>
                <a:ext cx="3592194" cy="3436612"/>
                <a:chOff x="2561903" y="2610154"/>
                <a:chExt cx="3183215" cy="2984377"/>
              </a:xfrm>
            </p:grpSpPr>
            <p:sp>
              <p:nvSpPr>
                <p:cNvPr id="56" name="Arc plein 55">
                  <a:extLst>
                    <a:ext uri="{FF2B5EF4-FFF2-40B4-BE49-F238E27FC236}">
                      <a16:creationId xmlns:a16="http://schemas.microsoft.com/office/drawing/2014/main" id="{1CD33194-09B5-4ED3-AB6C-E7D199615D8E}"/>
                    </a:ext>
                  </a:extLst>
                </p:cNvPr>
                <p:cNvSpPr/>
                <p:nvPr/>
              </p:nvSpPr>
              <p:spPr>
                <a:xfrm rot="5400000">
                  <a:off x="2661322" y="2510735"/>
                  <a:ext cx="2984377" cy="3183215"/>
                </a:xfrm>
                <a:prstGeom prst="blockArc">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57" name="Arc plein 56">
                  <a:extLst>
                    <a:ext uri="{FF2B5EF4-FFF2-40B4-BE49-F238E27FC236}">
                      <a16:creationId xmlns:a16="http://schemas.microsoft.com/office/drawing/2014/main" id="{72DBE36C-25BE-4EEB-B5C5-843CCCB3039F}"/>
                    </a:ext>
                  </a:extLst>
                </p:cNvPr>
                <p:cNvSpPr/>
                <p:nvPr/>
              </p:nvSpPr>
              <p:spPr>
                <a:xfrm rot="5400000">
                  <a:off x="3229535" y="2945060"/>
                  <a:ext cx="1837385" cy="2285792"/>
                </a:xfrm>
                <a:prstGeom prst="blockArc">
                  <a:avLst/>
                </a:prstGeom>
                <a:solidFill>
                  <a:srgbClr val="FFC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grpSp>
          <p:cxnSp>
            <p:nvCxnSpPr>
              <p:cNvPr id="53" name="Connecteur droit 52">
                <a:extLst>
                  <a:ext uri="{FF2B5EF4-FFF2-40B4-BE49-F238E27FC236}">
                    <a16:creationId xmlns:a16="http://schemas.microsoft.com/office/drawing/2014/main" id="{1E0A8E2E-7A52-46C3-B23C-13E7F7997DD6}"/>
                  </a:ext>
                </a:extLst>
              </p:cNvPr>
              <p:cNvCxnSpPr/>
              <p:nvPr/>
            </p:nvCxnSpPr>
            <p:spPr>
              <a:xfrm flipH="1">
                <a:off x="4912138" y="3733460"/>
                <a:ext cx="377072" cy="4139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Connecteur droit 53">
                <a:extLst>
                  <a:ext uri="{FF2B5EF4-FFF2-40B4-BE49-F238E27FC236}">
                    <a16:creationId xmlns:a16="http://schemas.microsoft.com/office/drawing/2014/main" id="{7A2E43B0-7C56-426C-9766-ECC87F7FCC05}"/>
                  </a:ext>
                </a:extLst>
              </p:cNvPr>
              <p:cNvCxnSpPr>
                <a:cxnSpLocks/>
              </p:cNvCxnSpPr>
              <p:nvPr/>
            </p:nvCxnSpPr>
            <p:spPr>
              <a:xfrm flipH="1">
                <a:off x="5035485" y="4081806"/>
                <a:ext cx="507476" cy="24782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ZoneTexte 54">
                <a:extLst>
                  <a:ext uri="{FF2B5EF4-FFF2-40B4-BE49-F238E27FC236}">
                    <a16:creationId xmlns:a16="http://schemas.microsoft.com/office/drawing/2014/main" id="{A799B6E9-AD30-4F52-823E-16176F0CB1DC}"/>
                  </a:ext>
                </a:extLst>
              </p:cNvPr>
              <p:cNvSpPr txBox="1"/>
              <p:nvPr/>
            </p:nvSpPr>
            <p:spPr>
              <a:xfrm>
                <a:off x="5009588" y="3854283"/>
                <a:ext cx="899570" cy="369332"/>
              </a:xfrm>
              <a:prstGeom prst="rect">
                <a:avLst/>
              </a:prstGeom>
              <a:noFill/>
            </p:spPr>
            <p:txBody>
              <a:bodyPr wrap="square" rtlCol="0">
                <a:spAutoFit/>
              </a:bodyPr>
              <a:lstStyle/>
              <a:p>
                <a:r>
                  <a:rPr lang="fr-BE" sz="1800" b="1" dirty="0"/>
                  <a:t>5 %</a:t>
                </a:r>
              </a:p>
            </p:txBody>
          </p:sp>
        </p:grpSp>
        <p:sp>
          <p:nvSpPr>
            <p:cNvPr id="50" name="ZoneTexte 49">
              <a:extLst>
                <a:ext uri="{FF2B5EF4-FFF2-40B4-BE49-F238E27FC236}">
                  <a16:creationId xmlns:a16="http://schemas.microsoft.com/office/drawing/2014/main" id="{3203AE43-6D7E-4137-BC8F-B29A6CF207E3}"/>
                </a:ext>
              </a:extLst>
            </p:cNvPr>
            <p:cNvSpPr txBox="1"/>
            <p:nvPr/>
          </p:nvSpPr>
          <p:spPr>
            <a:xfrm>
              <a:off x="7350344" y="4423585"/>
              <a:ext cx="712668" cy="369332"/>
            </a:xfrm>
            <a:prstGeom prst="rect">
              <a:avLst/>
            </a:prstGeom>
            <a:noFill/>
          </p:spPr>
          <p:txBody>
            <a:bodyPr wrap="square" rtlCol="0">
              <a:spAutoFit/>
            </a:bodyPr>
            <a:lstStyle/>
            <a:p>
              <a:r>
                <a:rPr lang="fr-BE" sz="1800" b="1" dirty="0"/>
                <a:t>50 %</a:t>
              </a:r>
            </a:p>
          </p:txBody>
        </p:sp>
      </p:grpSp>
      <p:sp>
        <p:nvSpPr>
          <p:cNvPr id="43" name="TextBox 42">
            <a:extLst>
              <a:ext uri="{FF2B5EF4-FFF2-40B4-BE49-F238E27FC236}">
                <a16:creationId xmlns:a16="http://schemas.microsoft.com/office/drawing/2014/main" id="{CBCCB757-0D47-4858-A6F0-6053ED9B14A9}"/>
              </a:ext>
            </a:extLst>
          </p:cNvPr>
          <p:cNvSpPr txBox="1"/>
          <p:nvPr/>
        </p:nvSpPr>
        <p:spPr>
          <a:xfrm>
            <a:off x="28113" y="6647378"/>
            <a:ext cx="3133818" cy="246221"/>
          </a:xfrm>
          <a:prstGeom prst="rect">
            <a:avLst/>
          </a:prstGeom>
          <a:noFill/>
        </p:spPr>
        <p:txBody>
          <a:bodyPr wrap="square" rtlCol="0">
            <a:spAutoFit/>
          </a:bodyPr>
          <a:lstStyle/>
          <a:p>
            <a:r>
              <a:rPr lang="en-US" sz="1000" b="1" dirty="0">
                <a:solidFill>
                  <a:srgbClr val="0070C0"/>
                </a:solidFill>
              </a:rPr>
              <a:t>S7- Session #1 – 23 September 2022</a:t>
            </a:r>
            <a:endParaRPr lang="x-none" sz="1000" b="1" dirty="0">
              <a:solidFill>
                <a:srgbClr val="0070C0"/>
              </a:solidFill>
            </a:endParaRPr>
          </a:p>
        </p:txBody>
      </p:sp>
      <p:sp>
        <p:nvSpPr>
          <p:cNvPr id="46" name="TextBox 45">
            <a:extLst>
              <a:ext uri="{FF2B5EF4-FFF2-40B4-BE49-F238E27FC236}">
                <a16:creationId xmlns:a16="http://schemas.microsoft.com/office/drawing/2014/main" id="{335E83AE-E652-479E-B64F-58E0999FD1A6}"/>
              </a:ext>
            </a:extLst>
          </p:cNvPr>
          <p:cNvSpPr txBox="1"/>
          <p:nvPr/>
        </p:nvSpPr>
        <p:spPr>
          <a:xfrm>
            <a:off x="7747448" y="6611779"/>
            <a:ext cx="1396552" cy="246221"/>
          </a:xfrm>
          <a:prstGeom prst="rect">
            <a:avLst/>
          </a:prstGeom>
          <a:noFill/>
        </p:spPr>
        <p:txBody>
          <a:bodyPr wrap="square" rtlCol="0">
            <a:spAutoFit/>
          </a:bodyPr>
          <a:lstStyle/>
          <a:p>
            <a:pPr algn="r"/>
            <a:r>
              <a:rPr lang="en-US" sz="1000" b="1" dirty="0">
                <a:solidFill>
                  <a:srgbClr val="0070C0"/>
                </a:solidFill>
              </a:rPr>
              <a:t>Orientation Team</a:t>
            </a:r>
            <a:endParaRPr lang="x-none" sz="1000" b="1" dirty="0">
              <a:solidFill>
                <a:srgbClr val="0070C0"/>
              </a:solidFill>
            </a:endParaRPr>
          </a:p>
        </p:txBody>
      </p:sp>
      <p:sp>
        <p:nvSpPr>
          <p:cNvPr id="47" name="Rectangle 46"/>
          <p:cNvSpPr/>
          <p:nvPr/>
        </p:nvSpPr>
        <p:spPr>
          <a:xfrm>
            <a:off x="-232011" y="1720727"/>
            <a:ext cx="4776716" cy="615553"/>
          </a:xfrm>
          <a:prstGeom prst="rect">
            <a:avLst/>
          </a:prstGeom>
          <a:solidFill>
            <a:schemeClr val="bg1"/>
          </a:solidFill>
        </p:spPr>
        <p:txBody>
          <a:bodyPr wrap="square">
            <a:spAutoFit/>
          </a:bodyPr>
          <a:lstStyle/>
          <a:p>
            <a:r>
              <a:rPr lang="en-US" sz="1600" dirty="0"/>
              <a:t>Visual representation of the grade weighting of a candidate with </a:t>
            </a:r>
            <a:r>
              <a:rPr lang="en-US" sz="1800" b="1" dirty="0"/>
              <a:t>12 subjects</a:t>
            </a:r>
            <a:endParaRPr lang="fr-BE" sz="1600" b="1" dirty="0"/>
          </a:p>
        </p:txBody>
      </p:sp>
      <p:sp>
        <p:nvSpPr>
          <p:cNvPr id="62" name="Rectangle 61"/>
          <p:cNvSpPr/>
          <p:nvPr/>
        </p:nvSpPr>
        <p:spPr>
          <a:xfrm>
            <a:off x="4001071" y="2309855"/>
            <a:ext cx="1444387" cy="369332"/>
          </a:xfrm>
          <a:prstGeom prst="rect">
            <a:avLst/>
          </a:prstGeom>
          <a:solidFill>
            <a:schemeClr val="bg1"/>
          </a:solidFill>
        </p:spPr>
        <p:txBody>
          <a:bodyPr wrap="square">
            <a:spAutoFit/>
          </a:bodyPr>
          <a:lstStyle/>
          <a:p>
            <a:r>
              <a:rPr lang="en-US" sz="1800" b="1" dirty="0"/>
              <a:t>11 subjects</a:t>
            </a:r>
            <a:endParaRPr lang="fr-BE" sz="1800" b="1" dirty="0"/>
          </a:p>
        </p:txBody>
      </p:sp>
    </p:spTree>
    <p:extLst>
      <p:ext uri="{BB962C8B-B14F-4D97-AF65-F5344CB8AC3E}">
        <p14:creationId xmlns:p14="http://schemas.microsoft.com/office/powerpoint/2010/main" val="203955912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3" presetClass="entr" presetSubtype="10" fill="hold" grpId="0" nodeType="withEffect">
                                  <p:stCondLst>
                                    <p:cond delay="0"/>
                                  </p:stCondLst>
                                  <p:childTnLst>
                                    <p:set>
                                      <p:cBhvr>
                                        <p:cTn id="8" dur="1" fill="hold">
                                          <p:stCondLst>
                                            <p:cond delay="0"/>
                                          </p:stCondLst>
                                        </p:cTn>
                                        <p:tgtEl>
                                          <p:spTgt spid="62"/>
                                        </p:tgtEl>
                                        <p:attrNameLst>
                                          <p:attrName>style.visibility</p:attrName>
                                        </p:attrNameLst>
                                      </p:cBhvr>
                                      <p:to>
                                        <p:strVal val="visible"/>
                                      </p:to>
                                    </p:set>
                                    <p:animEffect transition="in" filter="blinds(horizontal)">
                                      <p:cBhvr>
                                        <p:cTn id="9" dur="500"/>
                                        <p:tgtEl>
                                          <p:spTgt spid="6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PRELIMINARY mark CALCULATION (before the </a:t>
            </a:r>
            <a:r>
              <a:rPr lang="en-US" sz="2800" dirty="0" err="1"/>
              <a:t>Bac</a:t>
            </a:r>
            <a:r>
              <a:rPr lang="en-US" sz="2800" dirty="0"/>
              <a:t> tests - May 2023)</a:t>
            </a:r>
            <a:endParaRPr lang="fr-BE" sz="2800" dirty="0"/>
          </a:p>
        </p:txBody>
      </p:sp>
      <p:graphicFrame>
        <p:nvGraphicFramePr>
          <p:cNvPr id="1028" name="Object 4"/>
          <p:cNvGraphicFramePr>
            <a:graphicFrameLocks noChangeAspect="1"/>
          </p:cNvGraphicFramePr>
          <p:nvPr/>
        </p:nvGraphicFramePr>
        <p:xfrm>
          <a:off x="0" y="1434905"/>
          <a:ext cx="8977408" cy="1885069"/>
        </p:xfrm>
        <a:graphic>
          <a:graphicData uri="http://schemas.openxmlformats.org/presentationml/2006/ole">
            <mc:AlternateContent xmlns:mc="http://schemas.openxmlformats.org/markup-compatibility/2006">
              <mc:Choice xmlns:v="urn:schemas-microsoft-com:vml" Requires="v">
                <p:oleObj name="Worksheet" r:id="rId2" imgW="4581436" imgH="962043" progId="Excel.Sheet.12">
                  <p:embed/>
                </p:oleObj>
              </mc:Choice>
              <mc:Fallback>
                <p:oleObj name="Worksheet" r:id="rId2" imgW="4581436" imgH="962043" progId="Excel.Sheet.12">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34905"/>
                        <a:ext cx="8977408" cy="1885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Box 6"/>
          <p:cNvSpPr txBox="1"/>
          <p:nvPr/>
        </p:nvSpPr>
        <p:spPr>
          <a:xfrm>
            <a:off x="-232013" y="3375825"/>
            <a:ext cx="9594377" cy="2139047"/>
          </a:xfrm>
          <a:prstGeom prst="rect">
            <a:avLst/>
          </a:prstGeom>
          <a:noFill/>
        </p:spPr>
        <p:txBody>
          <a:bodyPr wrap="square" rtlCol="0">
            <a:spAutoFit/>
          </a:bodyPr>
          <a:lstStyle/>
          <a:p>
            <a:pPr algn="ctr"/>
            <a:r>
              <a:rPr lang="en-US" sz="1900" dirty="0"/>
              <a:t>Preliminary grade for a </a:t>
            </a:r>
            <a:r>
              <a:rPr lang="en-US" sz="1900" b="1" dirty="0"/>
              <a:t>subject chosen for a written or oral examination </a:t>
            </a:r>
            <a:r>
              <a:rPr lang="en-US" sz="1900" dirty="0"/>
              <a:t>(Bio or Chemistry): </a:t>
            </a:r>
          </a:p>
          <a:p>
            <a:pPr algn="ctr"/>
            <a:r>
              <a:rPr lang="fr-BE" sz="1900" dirty="0"/>
              <a:t>20% A (1</a:t>
            </a:r>
            <a:r>
              <a:rPr lang="fr-BE" sz="1900" baseline="30000" dirty="0"/>
              <a:t>st</a:t>
            </a:r>
            <a:r>
              <a:rPr lang="fr-BE" sz="1900" dirty="0"/>
              <a:t> S) + 20% A (2</a:t>
            </a:r>
            <a:r>
              <a:rPr lang="fr-BE" sz="1900" baseline="30000" dirty="0"/>
              <a:t>nde</a:t>
            </a:r>
            <a:r>
              <a:rPr lang="fr-BE" sz="1900" dirty="0"/>
              <a:t> S) + 60 % B (1</a:t>
            </a:r>
            <a:r>
              <a:rPr lang="fr-BE" sz="1900" baseline="30000" dirty="0"/>
              <a:t>st</a:t>
            </a:r>
            <a:r>
              <a:rPr lang="fr-BE" sz="1900" dirty="0"/>
              <a:t> S)</a:t>
            </a:r>
          </a:p>
          <a:p>
            <a:pPr algn="ctr"/>
            <a:r>
              <a:rPr lang="fr-BE" sz="1900" b="1" dirty="0">
                <a:solidFill>
                  <a:schemeClr val="tx1"/>
                </a:solidFill>
              </a:rPr>
              <a:t>= 0,2 * A (1</a:t>
            </a:r>
            <a:r>
              <a:rPr lang="fr-BE" sz="1900" b="1" baseline="30000" dirty="0">
                <a:solidFill>
                  <a:schemeClr val="tx1"/>
                </a:solidFill>
              </a:rPr>
              <a:t>st</a:t>
            </a:r>
            <a:r>
              <a:rPr lang="fr-BE" sz="1900" b="1" dirty="0">
                <a:solidFill>
                  <a:schemeClr val="tx1"/>
                </a:solidFill>
              </a:rPr>
              <a:t>)+ 0,2 * A (2</a:t>
            </a:r>
            <a:r>
              <a:rPr lang="fr-BE" sz="1900" b="1" baseline="30000" dirty="0">
                <a:solidFill>
                  <a:schemeClr val="tx1"/>
                </a:solidFill>
              </a:rPr>
              <a:t>nde</a:t>
            </a:r>
            <a:r>
              <a:rPr lang="fr-BE" sz="1900" b="1" dirty="0">
                <a:solidFill>
                  <a:schemeClr val="tx1"/>
                </a:solidFill>
              </a:rPr>
              <a:t>) +0,6 * B (1</a:t>
            </a:r>
            <a:r>
              <a:rPr lang="fr-BE" sz="1900" b="1" baseline="30000" dirty="0">
                <a:solidFill>
                  <a:schemeClr val="tx1"/>
                </a:solidFill>
              </a:rPr>
              <a:t>st</a:t>
            </a:r>
            <a:r>
              <a:rPr lang="fr-BE" sz="1900" b="1" dirty="0">
                <a:solidFill>
                  <a:schemeClr val="tx1"/>
                </a:solidFill>
              </a:rPr>
              <a:t>)</a:t>
            </a:r>
          </a:p>
          <a:p>
            <a:pPr algn="ctr"/>
            <a:endParaRPr lang="fr-BE" sz="1900" b="1" dirty="0">
              <a:solidFill>
                <a:schemeClr val="tx1"/>
              </a:solidFill>
            </a:endParaRPr>
          </a:p>
          <a:p>
            <a:pPr algn="ctr"/>
            <a:endParaRPr lang="fr-BE" sz="1900" b="1" dirty="0">
              <a:solidFill>
                <a:schemeClr val="tx1"/>
              </a:solidFill>
            </a:endParaRPr>
          </a:p>
          <a:p>
            <a:pPr algn="ctr"/>
            <a:endParaRPr lang="fr-BE" sz="1900" b="1" dirty="0">
              <a:solidFill>
                <a:schemeClr val="tx1"/>
              </a:solidFill>
            </a:endParaRPr>
          </a:p>
        </p:txBody>
      </p:sp>
      <p:sp>
        <p:nvSpPr>
          <p:cNvPr id="8" name="TextBox 7"/>
          <p:cNvSpPr txBox="1"/>
          <p:nvPr/>
        </p:nvSpPr>
        <p:spPr>
          <a:xfrm>
            <a:off x="0" y="4718953"/>
            <a:ext cx="9298742" cy="1846659"/>
          </a:xfrm>
          <a:prstGeom prst="rect">
            <a:avLst/>
          </a:prstGeom>
          <a:noFill/>
        </p:spPr>
        <p:txBody>
          <a:bodyPr wrap="square" rtlCol="0">
            <a:spAutoFit/>
          </a:bodyPr>
          <a:lstStyle/>
          <a:p>
            <a:pPr algn="ctr"/>
            <a:r>
              <a:rPr lang="en-US" sz="1900" dirty="0"/>
              <a:t>Preliminary grade for a </a:t>
            </a:r>
            <a:r>
              <a:rPr lang="en-US" sz="1900" b="1" dirty="0"/>
              <a:t>subject not chosen for a written nor oral examination</a:t>
            </a:r>
            <a:r>
              <a:rPr lang="en-US" sz="1900" dirty="0"/>
              <a:t>(PE</a:t>
            </a:r>
            <a:r>
              <a:rPr lang="fr-BE" sz="1900" dirty="0"/>
              <a:t>)</a:t>
            </a:r>
          </a:p>
          <a:p>
            <a:pPr algn="ctr"/>
            <a:r>
              <a:rPr lang="fr-BE" sz="1900" dirty="0"/>
              <a:t>20%  A (1</a:t>
            </a:r>
            <a:r>
              <a:rPr lang="fr-BE" sz="1900" baseline="30000" dirty="0"/>
              <a:t>st</a:t>
            </a:r>
            <a:r>
              <a:rPr lang="fr-BE" sz="1900" dirty="0"/>
              <a:t> S) + 20% A (2</a:t>
            </a:r>
            <a:r>
              <a:rPr lang="fr-BE" sz="1900" baseline="30000" dirty="0"/>
              <a:t>nde</a:t>
            </a:r>
            <a:r>
              <a:rPr lang="fr-BE" sz="1900" dirty="0"/>
              <a:t> S) + 30 %  B (1</a:t>
            </a:r>
            <a:r>
              <a:rPr lang="fr-BE" sz="1900" baseline="30000" dirty="0"/>
              <a:t>st</a:t>
            </a:r>
            <a:r>
              <a:rPr lang="fr-BE" sz="1900" dirty="0"/>
              <a:t> S)+ + 30 %  B (2</a:t>
            </a:r>
            <a:r>
              <a:rPr lang="fr-BE" sz="1900" baseline="30000" dirty="0"/>
              <a:t>nde</a:t>
            </a:r>
            <a:r>
              <a:rPr lang="fr-BE" sz="1900" dirty="0"/>
              <a:t> S)</a:t>
            </a:r>
          </a:p>
          <a:p>
            <a:pPr algn="ctr"/>
            <a:r>
              <a:rPr lang="fr-BE" sz="1900" b="1" dirty="0">
                <a:solidFill>
                  <a:schemeClr val="tx1"/>
                </a:solidFill>
              </a:rPr>
              <a:t>= 0,2 * A (1</a:t>
            </a:r>
            <a:r>
              <a:rPr lang="fr-BE" sz="1900" b="1" baseline="30000" dirty="0">
                <a:solidFill>
                  <a:schemeClr val="tx1"/>
                </a:solidFill>
              </a:rPr>
              <a:t>er</a:t>
            </a:r>
            <a:r>
              <a:rPr lang="fr-BE" sz="1900" b="1" dirty="0">
                <a:solidFill>
                  <a:schemeClr val="tx1"/>
                </a:solidFill>
              </a:rPr>
              <a:t>)+ 0,2 * A (</a:t>
            </a:r>
            <a:r>
              <a:rPr lang="fr-BE" sz="1900" dirty="0"/>
              <a:t>2</a:t>
            </a:r>
            <a:r>
              <a:rPr lang="fr-BE" sz="1900" baseline="30000" dirty="0"/>
              <a:t>nde</a:t>
            </a:r>
            <a:r>
              <a:rPr lang="fr-BE" sz="1900" b="1" dirty="0">
                <a:solidFill>
                  <a:schemeClr val="tx1"/>
                </a:solidFill>
              </a:rPr>
              <a:t>) +0,3 * B (1</a:t>
            </a:r>
            <a:r>
              <a:rPr lang="fr-BE" sz="1900" b="1" baseline="30000" dirty="0">
                <a:solidFill>
                  <a:schemeClr val="tx1"/>
                </a:solidFill>
              </a:rPr>
              <a:t>er</a:t>
            </a:r>
            <a:r>
              <a:rPr lang="fr-BE" sz="1900" b="1" dirty="0">
                <a:solidFill>
                  <a:schemeClr val="tx1"/>
                </a:solidFill>
              </a:rPr>
              <a:t>) + 0,3 * B (</a:t>
            </a:r>
            <a:r>
              <a:rPr lang="fr-BE" sz="1900" dirty="0"/>
              <a:t>2</a:t>
            </a:r>
            <a:r>
              <a:rPr lang="fr-BE" sz="1900" baseline="30000" dirty="0"/>
              <a:t>nde</a:t>
            </a:r>
            <a:r>
              <a:rPr lang="fr-BE" sz="1900" b="1" dirty="0">
                <a:solidFill>
                  <a:schemeClr val="tx1"/>
                </a:solidFill>
              </a:rPr>
              <a:t>) </a:t>
            </a:r>
          </a:p>
          <a:p>
            <a:pPr algn="ctr"/>
            <a:endParaRPr lang="fr-BE" sz="1900" b="1" dirty="0">
              <a:solidFill>
                <a:schemeClr val="tx1"/>
              </a:solidFill>
            </a:endParaRPr>
          </a:p>
          <a:p>
            <a:pPr algn="ctr"/>
            <a:endParaRPr lang="fr-BE" sz="1900" b="1" dirty="0">
              <a:solidFill>
                <a:schemeClr val="tx1"/>
              </a:solidFill>
            </a:endParaRPr>
          </a:p>
          <a:p>
            <a:pPr algn="ctr"/>
            <a:endParaRPr lang="fr-BE" sz="1900" b="1" dirty="0">
              <a:solidFill>
                <a:schemeClr val="tx1"/>
              </a:solidFill>
            </a:endParaRPr>
          </a:p>
        </p:txBody>
      </p:sp>
      <p:sp>
        <p:nvSpPr>
          <p:cNvPr id="9" name="TextBox 8">
            <a:extLst>
              <a:ext uri="{FF2B5EF4-FFF2-40B4-BE49-F238E27FC236}">
                <a16:creationId xmlns:a16="http://schemas.microsoft.com/office/drawing/2014/main" id="{CBCCB757-0D47-4858-A6F0-6053ED9B14A9}"/>
              </a:ext>
            </a:extLst>
          </p:cNvPr>
          <p:cNvSpPr txBox="1"/>
          <p:nvPr/>
        </p:nvSpPr>
        <p:spPr>
          <a:xfrm>
            <a:off x="28113" y="6647378"/>
            <a:ext cx="3133818" cy="246221"/>
          </a:xfrm>
          <a:prstGeom prst="rect">
            <a:avLst/>
          </a:prstGeom>
          <a:noFill/>
        </p:spPr>
        <p:txBody>
          <a:bodyPr wrap="square" rtlCol="0">
            <a:spAutoFit/>
          </a:bodyPr>
          <a:lstStyle/>
          <a:p>
            <a:r>
              <a:rPr lang="en-US" sz="1000" b="1" dirty="0">
                <a:solidFill>
                  <a:srgbClr val="0070C0"/>
                </a:solidFill>
              </a:rPr>
              <a:t>S7- Session #1 – 23 September 2022</a:t>
            </a:r>
            <a:endParaRPr lang="x-none" sz="1000" b="1" dirty="0">
              <a:solidFill>
                <a:srgbClr val="0070C0"/>
              </a:solidFill>
            </a:endParaRPr>
          </a:p>
        </p:txBody>
      </p:sp>
      <p:sp>
        <p:nvSpPr>
          <p:cNvPr id="10" name="TextBox 9">
            <a:extLst>
              <a:ext uri="{FF2B5EF4-FFF2-40B4-BE49-F238E27FC236}">
                <a16:creationId xmlns:a16="http://schemas.microsoft.com/office/drawing/2014/main" id="{335E83AE-E652-479E-B64F-58E0999FD1A6}"/>
              </a:ext>
            </a:extLst>
          </p:cNvPr>
          <p:cNvSpPr txBox="1"/>
          <p:nvPr/>
        </p:nvSpPr>
        <p:spPr>
          <a:xfrm>
            <a:off x="7747448" y="6611779"/>
            <a:ext cx="1396552" cy="246221"/>
          </a:xfrm>
          <a:prstGeom prst="rect">
            <a:avLst/>
          </a:prstGeom>
          <a:noFill/>
        </p:spPr>
        <p:txBody>
          <a:bodyPr wrap="square" rtlCol="0">
            <a:spAutoFit/>
          </a:bodyPr>
          <a:lstStyle/>
          <a:p>
            <a:pPr algn="r"/>
            <a:r>
              <a:rPr lang="en-US" sz="1000" b="1" dirty="0">
                <a:solidFill>
                  <a:srgbClr val="0070C0"/>
                </a:solidFill>
              </a:rPr>
              <a:t>Orientation Team</a:t>
            </a:r>
            <a:endParaRPr lang="x-none" sz="1000" b="1" dirty="0">
              <a:solidFill>
                <a:srgbClr val="0070C0"/>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linds(horizontal)">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76198" y="6972"/>
            <a:ext cx="7844852" cy="695784"/>
          </a:xfrm>
          <a:prstGeom prst="rect">
            <a:avLst/>
          </a:prstGeom>
        </p:spPr>
        <p:txBody>
          <a:bodyPr lIns="91425" tIns="91425" rIns="91425" bIns="91425" anchor="b" anchorCtr="0">
            <a:noAutofit/>
          </a:bodyPr>
          <a:lstStyle/>
          <a:p>
            <a:pPr lvl="0" rtl="0">
              <a:spcBef>
                <a:spcPts val="0"/>
              </a:spcBef>
              <a:buNone/>
            </a:pPr>
            <a:r>
              <a:rPr lang="fr" dirty="0"/>
              <a:t>En Bref : </a:t>
            </a:r>
          </a:p>
        </p:txBody>
      </p:sp>
      <p:sp>
        <p:nvSpPr>
          <p:cNvPr id="5" name="TextBox 4">
            <a:extLst>
              <a:ext uri="{FF2B5EF4-FFF2-40B4-BE49-F238E27FC236}">
                <a16:creationId xmlns:a16="http://schemas.microsoft.com/office/drawing/2014/main" id="{335E83AE-E652-479E-B64F-58E0999FD1A6}"/>
              </a:ext>
            </a:extLst>
          </p:cNvPr>
          <p:cNvSpPr txBox="1"/>
          <p:nvPr/>
        </p:nvSpPr>
        <p:spPr>
          <a:xfrm>
            <a:off x="7747448" y="6611779"/>
            <a:ext cx="1396552" cy="246221"/>
          </a:xfrm>
          <a:prstGeom prst="rect">
            <a:avLst/>
          </a:prstGeom>
          <a:noFill/>
        </p:spPr>
        <p:txBody>
          <a:bodyPr wrap="square" rtlCol="0">
            <a:spAutoFit/>
          </a:bodyPr>
          <a:lstStyle/>
          <a:p>
            <a:pPr algn="r"/>
            <a:r>
              <a:rPr lang="en-US" sz="1000" b="1" dirty="0">
                <a:solidFill>
                  <a:srgbClr val="0070C0"/>
                </a:solidFill>
              </a:rPr>
              <a:t>Orientation Team</a:t>
            </a:r>
            <a:endParaRPr lang="x-none" sz="1000" b="1" dirty="0">
              <a:solidFill>
                <a:srgbClr val="0070C0"/>
              </a:solidFill>
            </a:endParaRPr>
          </a:p>
        </p:txBody>
      </p:sp>
      <p:graphicFrame>
        <p:nvGraphicFramePr>
          <p:cNvPr id="3" name="Table 2">
            <a:extLst>
              <a:ext uri="{FF2B5EF4-FFF2-40B4-BE49-F238E27FC236}">
                <a16:creationId xmlns:a16="http://schemas.microsoft.com/office/drawing/2014/main" id="{07B3A0AE-96AA-435F-8248-54B08F3574C3}"/>
              </a:ext>
            </a:extLst>
          </p:cNvPr>
          <p:cNvGraphicFramePr>
            <a:graphicFrameLocks noGrp="1"/>
          </p:cNvGraphicFramePr>
          <p:nvPr>
            <p:extLst>
              <p:ext uri="{D42A27DB-BD31-4B8C-83A1-F6EECF244321}">
                <p14:modId xmlns:p14="http://schemas.microsoft.com/office/powerpoint/2010/main" val="913556672"/>
              </p:ext>
            </p:extLst>
          </p:nvPr>
        </p:nvGraphicFramePr>
        <p:xfrm>
          <a:off x="5754973" y="7793359"/>
          <a:ext cx="6778053" cy="3942080"/>
        </p:xfrm>
        <a:graphic>
          <a:graphicData uri="http://schemas.openxmlformats.org/drawingml/2006/table">
            <a:tbl>
              <a:tblPr firstRow="1" bandRow="1">
                <a:tableStyleId>{0505E3EF-67EA-436B-97B2-0124C06EBD24}</a:tableStyleId>
              </a:tblPr>
              <a:tblGrid>
                <a:gridCol w="2259351">
                  <a:extLst>
                    <a:ext uri="{9D8B030D-6E8A-4147-A177-3AD203B41FA5}">
                      <a16:colId xmlns:a16="http://schemas.microsoft.com/office/drawing/2014/main" val="470849335"/>
                    </a:ext>
                  </a:extLst>
                </a:gridCol>
                <a:gridCol w="2259351">
                  <a:extLst>
                    <a:ext uri="{9D8B030D-6E8A-4147-A177-3AD203B41FA5}">
                      <a16:colId xmlns:a16="http://schemas.microsoft.com/office/drawing/2014/main" val="235716549"/>
                    </a:ext>
                  </a:extLst>
                </a:gridCol>
                <a:gridCol w="2259351">
                  <a:extLst>
                    <a:ext uri="{9D8B030D-6E8A-4147-A177-3AD203B41FA5}">
                      <a16:colId xmlns:a16="http://schemas.microsoft.com/office/drawing/2014/main" val="3885609247"/>
                    </a:ext>
                  </a:extLst>
                </a:gridCol>
              </a:tblGrid>
              <a:tr h="650240">
                <a:tc>
                  <a:txBody>
                    <a:bodyPr/>
                    <a:lstStyle/>
                    <a:p>
                      <a:pPr algn="ctr"/>
                      <a:r>
                        <a:rPr lang="en-US" sz="1800" dirty="0"/>
                        <a:t>NOTE A</a:t>
                      </a:r>
                      <a:endParaRPr lang="x-none" sz="1800" dirty="0"/>
                    </a:p>
                  </a:txBody>
                  <a:tcPr/>
                </a:tc>
                <a:tc>
                  <a:txBody>
                    <a:bodyPr/>
                    <a:lstStyle/>
                    <a:p>
                      <a:pPr algn="ctr"/>
                      <a:r>
                        <a:rPr lang="en-US" sz="1800" dirty="0"/>
                        <a:t>NOTE B</a:t>
                      </a:r>
                      <a:endParaRPr lang="x-none" sz="1800" dirty="0"/>
                    </a:p>
                  </a:txBody>
                  <a:tcPr/>
                </a:tc>
                <a:tc>
                  <a:txBody>
                    <a:bodyPr/>
                    <a:lstStyle/>
                    <a:p>
                      <a:pPr algn="ctr"/>
                      <a:r>
                        <a:rPr lang="en-US" sz="1800" dirty="0"/>
                        <a:t>NOTE</a:t>
                      </a:r>
                      <a:endParaRPr lang="x-none" sz="1800" dirty="0"/>
                    </a:p>
                  </a:txBody>
                  <a:tcPr/>
                </a:tc>
                <a:extLst>
                  <a:ext uri="{0D108BD9-81ED-4DB2-BD59-A6C34878D82A}">
                    <a16:rowId xmlns:a16="http://schemas.microsoft.com/office/drawing/2014/main" val="3859441982"/>
                  </a:ext>
                </a:extLst>
              </a:tr>
              <a:tr h="1481819">
                <a:tc>
                  <a:txBody>
                    <a:bodyPr/>
                    <a:lstStyle/>
                    <a:p>
                      <a:r>
                        <a:rPr lang="en-US" dirty="0"/>
                        <a:t>Test A</a:t>
                      </a:r>
                    </a:p>
                    <a:p>
                      <a:r>
                        <a:rPr lang="en-US" sz="1800" b="1" i="0" u="none" strike="noStrike" cap="none" dirty="0">
                          <a:solidFill>
                            <a:schemeClr val="dk1"/>
                          </a:solidFill>
                          <a:latin typeface="+mn-lt"/>
                          <a:ea typeface="+mn-ea"/>
                          <a:cs typeface="+mn-cs"/>
                          <a:sym typeface="Arial"/>
                        </a:rPr>
                        <a:t>Et </a:t>
                      </a:r>
                    </a:p>
                    <a:p>
                      <a:endParaRPr lang="en-US" sz="1800" b="1" i="0" u="none" strike="noStrike" cap="none" dirty="0">
                        <a:solidFill>
                          <a:schemeClr val="dk1"/>
                        </a:solidFill>
                        <a:latin typeface="+mn-lt"/>
                        <a:ea typeface="+mn-ea"/>
                        <a:cs typeface="+mn-cs"/>
                        <a:sym typeface="Arial"/>
                      </a:endParaRPr>
                    </a:p>
                    <a:p>
                      <a:r>
                        <a:rPr lang="en-US" sz="1800" b="1" i="0" u="none" strike="noStrike" cap="none" dirty="0">
                          <a:solidFill>
                            <a:schemeClr val="dk1"/>
                          </a:solidFill>
                          <a:latin typeface="+mn-lt"/>
                          <a:ea typeface="+mn-ea"/>
                          <a:cs typeface="+mn-cs"/>
                          <a:sym typeface="Arial"/>
                        </a:rPr>
                        <a:t>Travail </a:t>
                      </a:r>
                      <a:r>
                        <a:rPr lang="en-US" sz="1800" b="1" i="0" u="none" strike="noStrike" cap="none" dirty="0" err="1">
                          <a:solidFill>
                            <a:schemeClr val="dk1"/>
                          </a:solidFill>
                          <a:latin typeface="+mn-lt"/>
                          <a:ea typeface="+mn-ea"/>
                          <a:cs typeface="+mn-cs"/>
                          <a:sym typeface="Arial"/>
                        </a:rPr>
                        <a:t>en</a:t>
                      </a:r>
                      <a:r>
                        <a:rPr lang="en-US" sz="1800" b="1" i="0" u="none" strike="noStrike" cap="none" dirty="0">
                          <a:solidFill>
                            <a:schemeClr val="dk1"/>
                          </a:solidFill>
                          <a:latin typeface="+mn-lt"/>
                          <a:ea typeface="+mn-ea"/>
                          <a:cs typeface="+mn-cs"/>
                          <a:sym typeface="Arial"/>
                        </a:rPr>
                        <a:t> </a:t>
                      </a:r>
                      <a:r>
                        <a:rPr lang="en-US" sz="1800" b="1" i="0" u="none" strike="noStrike" cap="none" dirty="0" err="1">
                          <a:solidFill>
                            <a:schemeClr val="dk1"/>
                          </a:solidFill>
                          <a:latin typeface="+mn-lt"/>
                          <a:ea typeface="+mn-ea"/>
                          <a:cs typeface="+mn-cs"/>
                          <a:sym typeface="Arial"/>
                        </a:rPr>
                        <a:t>classe</a:t>
                      </a:r>
                      <a:r>
                        <a:rPr lang="en-US" sz="1800" b="1" i="0" u="none" strike="noStrike" cap="none" dirty="0">
                          <a:solidFill>
                            <a:schemeClr val="dk1"/>
                          </a:solidFill>
                          <a:latin typeface="+mn-lt"/>
                          <a:ea typeface="+mn-ea"/>
                          <a:cs typeface="+mn-cs"/>
                          <a:sym typeface="Arial"/>
                        </a:rPr>
                        <a:t>….</a:t>
                      </a:r>
                      <a:endParaRPr lang="x-none" sz="1800" b="1" i="0" u="none" strike="noStrike" cap="none" dirty="0">
                        <a:solidFill>
                          <a:schemeClr val="dk1"/>
                        </a:solidFill>
                        <a:latin typeface="+mn-lt"/>
                        <a:ea typeface="+mn-ea"/>
                        <a:cs typeface="+mn-cs"/>
                        <a:sym typeface="Arial"/>
                      </a:endParaRPr>
                    </a:p>
                  </a:txBody>
                  <a:tcPr/>
                </a:tc>
                <a:tc>
                  <a:txBody>
                    <a:bodyPr/>
                    <a:lstStyle/>
                    <a:p>
                      <a:pPr marL="285750" indent="-285750">
                        <a:buFont typeface="Arial" panose="020B0604020202020204" pitchFamily="34" charset="0"/>
                        <a:buChar char="•"/>
                      </a:pPr>
                      <a:r>
                        <a:rPr lang="fr-FR" sz="1400" b="1" i="0" u="none" strike="noStrike" cap="none" noProof="0" dirty="0">
                          <a:solidFill>
                            <a:schemeClr val="dk1"/>
                          </a:solidFill>
                          <a:latin typeface="+mn-lt"/>
                          <a:ea typeface="+mn-ea"/>
                          <a:cs typeface="+mn-cs"/>
                          <a:sym typeface="Arial"/>
                        </a:rPr>
                        <a:t>2</a:t>
                      </a:r>
                    </a:p>
                    <a:p>
                      <a:pPr marL="0" indent="0">
                        <a:buFont typeface="Arial" panose="020B0604020202020204" pitchFamily="34" charset="0"/>
                        <a:buNone/>
                      </a:pPr>
                      <a:r>
                        <a:rPr lang="fr-FR" sz="1400" b="1" i="0" u="none" strike="noStrike" cap="none" noProof="0" dirty="0">
                          <a:solidFill>
                            <a:schemeClr val="dk1"/>
                          </a:solidFill>
                          <a:latin typeface="+mn-lt"/>
                          <a:ea typeface="+mn-ea"/>
                          <a:cs typeface="+mn-cs"/>
                          <a:sym typeface="Arial"/>
                        </a:rPr>
                        <a:t>EPREUVES COURTES (Décembre et Mai)</a:t>
                      </a:r>
                    </a:p>
                    <a:p>
                      <a:pPr marL="0" indent="0">
                        <a:buFont typeface="Arial" panose="020B0604020202020204" pitchFamily="34" charset="0"/>
                        <a:buNone/>
                      </a:pPr>
                      <a:endParaRPr lang="fr-FR" sz="1400" b="1" i="0" u="none" strike="noStrike" cap="none" noProof="0" dirty="0">
                        <a:solidFill>
                          <a:schemeClr val="dk1"/>
                        </a:solidFill>
                        <a:latin typeface="+mn-lt"/>
                        <a:ea typeface="+mn-ea"/>
                        <a:cs typeface="+mn-cs"/>
                        <a:sym typeface="Arial"/>
                      </a:endParaRPr>
                    </a:p>
                    <a:p>
                      <a:pPr marL="285750" indent="-285750">
                        <a:buFont typeface="Arial" panose="020B0604020202020204" pitchFamily="34" charset="0"/>
                        <a:buChar char="•"/>
                      </a:pPr>
                      <a:r>
                        <a:rPr lang="fr-FR" sz="1400" b="1" i="0" u="none" strike="noStrike" cap="none" noProof="0" dirty="0">
                          <a:solidFill>
                            <a:schemeClr val="dk1"/>
                          </a:solidFill>
                          <a:latin typeface="+mn-lt"/>
                          <a:ea typeface="+mn-ea"/>
                          <a:cs typeface="+mn-cs"/>
                          <a:sym typeface="Arial"/>
                        </a:rPr>
                        <a:t>EPREUVES LONGUES (</a:t>
                      </a:r>
                      <a:r>
                        <a:rPr lang="fr-FR" sz="1400" b="1" i="0" u="none" strike="noStrike" cap="none" noProof="0" dirty="0" err="1">
                          <a:solidFill>
                            <a:schemeClr val="dk1"/>
                          </a:solidFill>
                          <a:latin typeface="+mn-lt"/>
                          <a:ea typeface="+mn-ea"/>
                          <a:cs typeface="+mn-cs"/>
                          <a:sym typeface="Arial"/>
                        </a:rPr>
                        <a:t>Prebac</a:t>
                      </a:r>
                      <a:r>
                        <a:rPr lang="fr-FR" sz="1400" b="1" i="0" u="none" strike="noStrike" cap="none" noProof="0" dirty="0">
                          <a:solidFill>
                            <a:schemeClr val="dk1"/>
                          </a:solidFill>
                          <a:latin typeface="+mn-lt"/>
                          <a:ea typeface="+mn-ea"/>
                          <a:cs typeface="+mn-cs"/>
                          <a:sym typeface="Arial"/>
                        </a:rPr>
                        <a:t>)</a:t>
                      </a:r>
                    </a:p>
                    <a:p>
                      <a:pPr marL="0" indent="0">
                        <a:buFont typeface="Arial" panose="020B0604020202020204" pitchFamily="34" charset="0"/>
                        <a:buNone/>
                      </a:pPr>
                      <a:r>
                        <a:rPr lang="fr-FR" sz="1400" b="1" i="0" u="none" strike="noStrike" cap="none" noProof="0" dirty="0">
                          <a:solidFill>
                            <a:schemeClr val="dk1"/>
                          </a:solidFill>
                          <a:latin typeface="+mn-lt"/>
                          <a:ea typeface="+mn-ea"/>
                          <a:cs typeface="+mn-cs"/>
                          <a:sym typeface="Arial"/>
                        </a:rPr>
                        <a:t>JANVIER</a:t>
                      </a:r>
                    </a:p>
                    <a:p>
                      <a:pPr marL="0" indent="0">
                        <a:buFont typeface="Arial" panose="020B0604020202020204" pitchFamily="34" charset="0"/>
                        <a:buNone/>
                      </a:pPr>
                      <a:endParaRPr lang="fr-FR" sz="1400" b="1" i="0" u="none" strike="noStrike" cap="none" noProof="0" dirty="0">
                        <a:solidFill>
                          <a:schemeClr val="dk1"/>
                        </a:solidFill>
                        <a:latin typeface="+mn-lt"/>
                        <a:ea typeface="+mn-ea"/>
                        <a:cs typeface="+mn-cs"/>
                        <a:sym typeface="Arial"/>
                      </a:endParaRPr>
                    </a:p>
                    <a:p>
                      <a:pPr marL="0" indent="0">
                        <a:buFont typeface="Arial" panose="020B0604020202020204" pitchFamily="34" charset="0"/>
                        <a:buNone/>
                      </a:pPr>
                      <a:endParaRPr lang="fr-FR" sz="1400" b="1" i="0" u="none" strike="noStrike" cap="none" noProof="0" dirty="0">
                        <a:solidFill>
                          <a:schemeClr val="dk1"/>
                        </a:solidFill>
                        <a:latin typeface="+mn-lt"/>
                        <a:ea typeface="+mn-ea"/>
                        <a:cs typeface="+mn-cs"/>
                        <a:sym typeface="Arial"/>
                      </a:endParaRPr>
                    </a:p>
                    <a:p>
                      <a:endParaRPr lang="x-none" sz="1400" b="1" i="0" u="none" strike="noStrike" cap="none" dirty="0">
                        <a:solidFill>
                          <a:schemeClr val="dk1"/>
                        </a:solidFill>
                        <a:latin typeface="+mn-lt"/>
                        <a:ea typeface="+mn-ea"/>
                        <a:cs typeface="+mn-cs"/>
                        <a:sym typeface="Arial"/>
                      </a:endParaRPr>
                    </a:p>
                    <a:p>
                      <a:endParaRPr lang="x-none" dirty="0"/>
                    </a:p>
                  </a:txBody>
                  <a:tcPr/>
                </a:tc>
                <a:tc>
                  <a:txBody>
                    <a:bodyPr/>
                    <a:lstStyle/>
                    <a:p>
                      <a:pPr marL="285750" indent="-285750">
                        <a:buFont typeface="Arial" panose="020B0604020202020204" pitchFamily="34" charset="0"/>
                        <a:buChar char="•"/>
                      </a:pPr>
                      <a:r>
                        <a:rPr lang="en-US" b="1" dirty="0" err="1"/>
                        <a:t>Maths</a:t>
                      </a:r>
                      <a:r>
                        <a:rPr lang="en-US" b="1" dirty="0"/>
                        <a:t> </a:t>
                      </a:r>
                      <a:r>
                        <a:rPr lang="en-US" b="1" dirty="0" err="1"/>
                        <a:t>Appro</a:t>
                      </a:r>
                      <a:endParaRPr lang="en-US" b="1" dirty="0"/>
                    </a:p>
                    <a:p>
                      <a:pPr marL="0" indent="0">
                        <a:buFont typeface="Arial" panose="020B0604020202020204" pitchFamily="34" charset="0"/>
                        <a:buNone/>
                      </a:pPr>
                      <a:r>
                        <a:rPr lang="en-US" b="1" dirty="0"/>
                        <a:t> </a:t>
                      </a:r>
                    </a:p>
                    <a:p>
                      <a:pPr marL="285750" indent="-285750">
                        <a:buFont typeface="Arial" panose="020B0604020202020204" pitchFamily="34" charset="0"/>
                        <a:buChar char="•"/>
                      </a:pPr>
                      <a:r>
                        <a:rPr lang="en-US" b="1" dirty="0"/>
                        <a:t>Philo (2 </a:t>
                      </a:r>
                      <a:r>
                        <a:rPr lang="en-US" b="1" dirty="0" err="1"/>
                        <a:t>ou</a:t>
                      </a:r>
                      <a:r>
                        <a:rPr lang="en-US" b="1" dirty="0"/>
                        <a:t> 4)</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Langue III</a:t>
                      </a:r>
                    </a:p>
                    <a:p>
                      <a:pPr marL="0" indent="0">
                        <a:buFont typeface="Arial" panose="020B0604020202020204" pitchFamily="34" charset="0"/>
                        <a:buNone/>
                      </a:pPr>
                      <a:endParaRPr lang="en-US" b="1" dirty="0"/>
                    </a:p>
                    <a:p>
                      <a:pPr marL="285750" indent="-285750">
                        <a:buFont typeface="Arial" panose="020B0604020202020204" pitchFamily="34" charset="0"/>
                        <a:buChar char="•"/>
                      </a:pPr>
                      <a:r>
                        <a:rPr lang="en-US" b="1" dirty="0"/>
                        <a:t>Langue IV</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ONL</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Bio (2 </a:t>
                      </a:r>
                      <a:r>
                        <a:rPr lang="en-US" b="1" dirty="0" err="1"/>
                        <a:t>ou</a:t>
                      </a:r>
                      <a:r>
                        <a:rPr lang="en-US" b="1" dirty="0"/>
                        <a:t> 4)</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err="1"/>
                        <a:t>Chimie</a:t>
                      </a:r>
                      <a:r>
                        <a:rPr lang="en-US" b="1" dirty="0"/>
                        <a:t> </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Physique</a:t>
                      </a:r>
                    </a:p>
                  </a:txBody>
                  <a:tcPr/>
                </a:tc>
                <a:extLst>
                  <a:ext uri="{0D108BD9-81ED-4DB2-BD59-A6C34878D82A}">
                    <a16:rowId xmlns:a16="http://schemas.microsoft.com/office/drawing/2014/main" val="130399519"/>
                  </a:ext>
                </a:extLst>
              </a:tr>
            </a:tbl>
          </a:graphicData>
        </a:graphic>
      </p:graphicFrame>
      <p:graphicFrame>
        <p:nvGraphicFramePr>
          <p:cNvPr id="21" name="Diagramme 20">
            <a:extLst>
              <a:ext uri="{FF2B5EF4-FFF2-40B4-BE49-F238E27FC236}">
                <a16:creationId xmlns:a16="http://schemas.microsoft.com/office/drawing/2014/main" id="{C8E1F961-9BD0-4CEB-9B74-4B3AEB2A8469}"/>
              </a:ext>
            </a:extLst>
          </p:cNvPr>
          <p:cNvGraphicFramePr/>
          <p:nvPr>
            <p:extLst>
              <p:ext uri="{D42A27DB-BD31-4B8C-83A1-F6EECF244321}">
                <p14:modId xmlns:p14="http://schemas.microsoft.com/office/powerpoint/2010/main" val="3361730349"/>
              </p:ext>
            </p:extLst>
          </p:nvPr>
        </p:nvGraphicFramePr>
        <p:xfrm>
          <a:off x="669227" y="668713"/>
          <a:ext cx="8324302" cy="36144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oup 1">
            <a:extLst>
              <a:ext uri="{FF2B5EF4-FFF2-40B4-BE49-F238E27FC236}">
                <a16:creationId xmlns:a16="http://schemas.microsoft.com/office/drawing/2014/main" id="{E03A8FE2-24DA-46AD-BD44-D34D593E7F95}"/>
              </a:ext>
            </a:extLst>
          </p:cNvPr>
          <p:cNvGrpSpPr/>
          <p:nvPr/>
        </p:nvGrpSpPr>
        <p:grpSpPr>
          <a:xfrm>
            <a:off x="627588" y="4172779"/>
            <a:ext cx="7234295" cy="2505200"/>
            <a:chOff x="627588" y="4172779"/>
            <a:chExt cx="7234295" cy="2505200"/>
          </a:xfrm>
        </p:grpSpPr>
        <p:sp>
          <p:nvSpPr>
            <p:cNvPr id="6" name="Freeform: Shape 5">
              <a:extLst>
                <a:ext uri="{FF2B5EF4-FFF2-40B4-BE49-F238E27FC236}">
                  <a16:creationId xmlns:a16="http://schemas.microsoft.com/office/drawing/2014/main" id="{D4380FE2-8E48-4687-9E6F-FBD4A49EC850}"/>
                </a:ext>
              </a:extLst>
            </p:cNvPr>
            <p:cNvSpPr/>
            <p:nvPr/>
          </p:nvSpPr>
          <p:spPr>
            <a:xfrm>
              <a:off x="627588" y="4172779"/>
              <a:ext cx="900820" cy="1286885"/>
            </a:xfrm>
            <a:custGeom>
              <a:avLst/>
              <a:gdLst>
                <a:gd name="connsiteX0" fmla="*/ 0 w 1286884"/>
                <a:gd name="connsiteY0" fmla="*/ 0 h 900819"/>
                <a:gd name="connsiteX1" fmla="*/ 836475 w 1286884"/>
                <a:gd name="connsiteY1" fmla="*/ 0 h 900819"/>
                <a:gd name="connsiteX2" fmla="*/ 1286884 w 1286884"/>
                <a:gd name="connsiteY2" fmla="*/ 450410 h 900819"/>
                <a:gd name="connsiteX3" fmla="*/ 836475 w 1286884"/>
                <a:gd name="connsiteY3" fmla="*/ 900819 h 900819"/>
                <a:gd name="connsiteX4" fmla="*/ 0 w 1286884"/>
                <a:gd name="connsiteY4" fmla="*/ 900819 h 900819"/>
                <a:gd name="connsiteX5" fmla="*/ 450410 w 1286884"/>
                <a:gd name="connsiteY5" fmla="*/ 450410 h 900819"/>
                <a:gd name="connsiteX6" fmla="*/ 0 w 1286884"/>
                <a:gd name="connsiteY6" fmla="*/ 0 h 90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6884" h="900819">
                  <a:moveTo>
                    <a:pt x="1286883" y="0"/>
                  </a:moveTo>
                  <a:lnTo>
                    <a:pt x="1286883" y="585533"/>
                  </a:lnTo>
                  <a:lnTo>
                    <a:pt x="643441" y="900819"/>
                  </a:lnTo>
                  <a:lnTo>
                    <a:pt x="1" y="585533"/>
                  </a:lnTo>
                  <a:lnTo>
                    <a:pt x="1" y="0"/>
                  </a:lnTo>
                  <a:lnTo>
                    <a:pt x="643441" y="315287"/>
                  </a:lnTo>
                  <a:lnTo>
                    <a:pt x="1286883" y="0"/>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701" tIns="463111" rIns="12700" bIns="463109" numCol="1" spcCol="1270" anchor="ctr" anchorCtr="0">
              <a:noAutofit/>
            </a:bodyPr>
            <a:lstStyle/>
            <a:p>
              <a:pPr marL="0" lvl="0" indent="0" algn="ctr" defTabSz="889000">
                <a:lnSpc>
                  <a:spcPct val="90000"/>
                </a:lnSpc>
                <a:spcBef>
                  <a:spcPct val="0"/>
                </a:spcBef>
                <a:spcAft>
                  <a:spcPct val="35000"/>
                </a:spcAft>
                <a:buNone/>
              </a:pPr>
              <a:r>
                <a:rPr lang="fr-BE" sz="2000" kern="1200" dirty="0"/>
                <a:t>O</a:t>
              </a:r>
            </a:p>
          </p:txBody>
        </p:sp>
        <p:sp>
          <p:nvSpPr>
            <p:cNvPr id="7" name="Freeform: Shape 6">
              <a:extLst>
                <a:ext uri="{FF2B5EF4-FFF2-40B4-BE49-F238E27FC236}">
                  <a16:creationId xmlns:a16="http://schemas.microsoft.com/office/drawing/2014/main" id="{4A66A233-6972-436E-B00C-9858134377AA}"/>
                </a:ext>
              </a:extLst>
            </p:cNvPr>
            <p:cNvSpPr/>
            <p:nvPr/>
          </p:nvSpPr>
          <p:spPr>
            <a:xfrm>
              <a:off x="1528407" y="4172779"/>
              <a:ext cx="4531818" cy="836475"/>
            </a:xfrm>
            <a:custGeom>
              <a:avLst/>
              <a:gdLst>
                <a:gd name="connsiteX0" fmla="*/ 139415 w 836474"/>
                <a:gd name="connsiteY0" fmla="*/ 0 h 4531817"/>
                <a:gd name="connsiteX1" fmla="*/ 697059 w 836474"/>
                <a:gd name="connsiteY1" fmla="*/ 0 h 4531817"/>
                <a:gd name="connsiteX2" fmla="*/ 836474 w 836474"/>
                <a:gd name="connsiteY2" fmla="*/ 139415 h 4531817"/>
                <a:gd name="connsiteX3" fmla="*/ 836474 w 836474"/>
                <a:gd name="connsiteY3" fmla="*/ 4531817 h 4531817"/>
                <a:gd name="connsiteX4" fmla="*/ 836474 w 836474"/>
                <a:gd name="connsiteY4" fmla="*/ 4531817 h 4531817"/>
                <a:gd name="connsiteX5" fmla="*/ 0 w 836474"/>
                <a:gd name="connsiteY5" fmla="*/ 4531817 h 4531817"/>
                <a:gd name="connsiteX6" fmla="*/ 0 w 836474"/>
                <a:gd name="connsiteY6" fmla="*/ 4531817 h 4531817"/>
                <a:gd name="connsiteX7" fmla="*/ 0 w 836474"/>
                <a:gd name="connsiteY7" fmla="*/ 139415 h 4531817"/>
                <a:gd name="connsiteX8" fmla="*/ 139415 w 836474"/>
                <a:gd name="connsiteY8" fmla="*/ 0 h 4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74" h="4531817">
                  <a:moveTo>
                    <a:pt x="836474" y="755319"/>
                  </a:moveTo>
                  <a:lnTo>
                    <a:pt x="836474" y="3776498"/>
                  </a:lnTo>
                  <a:cubicBezTo>
                    <a:pt x="836474" y="4193649"/>
                    <a:pt x="824953" y="4531814"/>
                    <a:pt x="810741" y="4531814"/>
                  </a:cubicBezTo>
                  <a:lnTo>
                    <a:pt x="0" y="4531814"/>
                  </a:lnTo>
                  <a:lnTo>
                    <a:pt x="0" y="4531814"/>
                  </a:lnTo>
                  <a:lnTo>
                    <a:pt x="0" y="3"/>
                  </a:lnTo>
                  <a:lnTo>
                    <a:pt x="0" y="3"/>
                  </a:lnTo>
                  <a:lnTo>
                    <a:pt x="810741" y="3"/>
                  </a:lnTo>
                  <a:cubicBezTo>
                    <a:pt x="824953" y="3"/>
                    <a:pt x="836474" y="338168"/>
                    <a:pt x="836474" y="755319"/>
                  </a:cubicBezTo>
                  <a:close/>
                </a:path>
              </a:pathLst>
            </a:custGeom>
          </p:spPr>
          <p:style>
            <a:lnRef idx="2">
              <a:schemeClr val="accent3">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3793" tIns="50993" rIns="50993" bIns="50994" numCol="1" spcCol="1270" anchor="ctr" anchorCtr="0">
              <a:noAutofit/>
            </a:bodyPr>
            <a:lstStyle/>
            <a:p>
              <a:pPr marL="171450" lvl="1" indent="-171450" algn="l" defTabSz="711200">
                <a:lnSpc>
                  <a:spcPct val="90000"/>
                </a:lnSpc>
                <a:spcBef>
                  <a:spcPct val="0"/>
                </a:spcBef>
                <a:spcAft>
                  <a:spcPct val="15000"/>
                </a:spcAft>
                <a:buChar char="•"/>
              </a:pPr>
              <a:r>
                <a:rPr lang="fr-BE" sz="1600" b="1" kern="1200" dirty="0">
                  <a:solidFill>
                    <a:srgbClr val="000000">
                      <a:hueOff val="0"/>
                      <a:satOff val="0"/>
                      <a:lumOff val="0"/>
                      <a:alphaOff val="0"/>
                    </a:srgbClr>
                  </a:solidFill>
                  <a:latin typeface="Arial"/>
                  <a:ea typeface="+mn-ea"/>
                  <a:cs typeface="+mn-cs"/>
                </a:rPr>
                <a:t>3oral exams (LI / Appro, ….</a:t>
              </a:r>
            </a:p>
            <a:p>
              <a:pPr marL="171450" lvl="1" indent="-171450" algn="l" defTabSz="711200">
                <a:lnSpc>
                  <a:spcPct val="90000"/>
                </a:lnSpc>
                <a:spcBef>
                  <a:spcPct val="0"/>
                </a:spcBef>
                <a:spcAft>
                  <a:spcPct val="15000"/>
                </a:spcAft>
                <a:buChar char="•"/>
              </a:pPr>
              <a:r>
                <a:rPr lang="fr-BE" sz="1600" b="1" kern="1200" dirty="0">
                  <a:solidFill>
                    <a:srgbClr val="000000">
                      <a:hueOff val="0"/>
                      <a:satOff val="0"/>
                      <a:lumOff val="0"/>
                      <a:alphaOff val="0"/>
                    </a:srgbClr>
                  </a:solidFill>
                  <a:latin typeface="Arial"/>
                  <a:ea typeface="+mn-ea"/>
                  <a:cs typeface="+mn-cs"/>
                </a:rPr>
                <a:t>5 % per examen = TOTAL 15 %</a:t>
              </a:r>
            </a:p>
          </p:txBody>
        </p:sp>
        <p:sp>
          <p:nvSpPr>
            <p:cNvPr id="8" name="Freeform: Shape 7">
              <a:extLst>
                <a:ext uri="{FF2B5EF4-FFF2-40B4-BE49-F238E27FC236}">
                  <a16:creationId xmlns:a16="http://schemas.microsoft.com/office/drawing/2014/main" id="{0BEF45DB-DD4B-43A3-8D0F-2CD0F322AB46}"/>
                </a:ext>
              </a:extLst>
            </p:cNvPr>
            <p:cNvSpPr/>
            <p:nvPr/>
          </p:nvSpPr>
          <p:spPr>
            <a:xfrm>
              <a:off x="627588" y="5191924"/>
              <a:ext cx="900819" cy="1486055"/>
            </a:xfrm>
            <a:custGeom>
              <a:avLst/>
              <a:gdLst>
                <a:gd name="connsiteX0" fmla="*/ 0 w 1486055"/>
                <a:gd name="connsiteY0" fmla="*/ 0 h 900819"/>
                <a:gd name="connsiteX1" fmla="*/ 1035646 w 1486055"/>
                <a:gd name="connsiteY1" fmla="*/ 0 h 900819"/>
                <a:gd name="connsiteX2" fmla="*/ 1486055 w 1486055"/>
                <a:gd name="connsiteY2" fmla="*/ 450410 h 900819"/>
                <a:gd name="connsiteX3" fmla="*/ 1035646 w 1486055"/>
                <a:gd name="connsiteY3" fmla="*/ 900819 h 900819"/>
                <a:gd name="connsiteX4" fmla="*/ 0 w 1486055"/>
                <a:gd name="connsiteY4" fmla="*/ 900819 h 900819"/>
                <a:gd name="connsiteX5" fmla="*/ 450410 w 1486055"/>
                <a:gd name="connsiteY5" fmla="*/ 450410 h 900819"/>
                <a:gd name="connsiteX6" fmla="*/ 0 w 1486055"/>
                <a:gd name="connsiteY6" fmla="*/ 0 h 90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6055" h="900819">
                  <a:moveTo>
                    <a:pt x="1486055" y="0"/>
                  </a:moveTo>
                  <a:lnTo>
                    <a:pt x="1486055" y="627789"/>
                  </a:lnTo>
                  <a:lnTo>
                    <a:pt x="743027" y="900819"/>
                  </a:lnTo>
                  <a:lnTo>
                    <a:pt x="0" y="627789"/>
                  </a:lnTo>
                  <a:lnTo>
                    <a:pt x="0" y="0"/>
                  </a:lnTo>
                  <a:lnTo>
                    <a:pt x="743027" y="273030"/>
                  </a:lnTo>
                  <a:lnTo>
                    <a:pt x="1486055" y="0"/>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700" tIns="463110" rIns="12700" bIns="463109" numCol="1" spcCol="1270" anchor="ctr" anchorCtr="0">
              <a:noAutofit/>
            </a:bodyPr>
            <a:lstStyle/>
            <a:p>
              <a:pPr marL="0" lvl="0" indent="0" algn="ctr" defTabSz="889000">
                <a:lnSpc>
                  <a:spcPct val="90000"/>
                </a:lnSpc>
                <a:spcBef>
                  <a:spcPct val="0"/>
                </a:spcBef>
                <a:spcAft>
                  <a:spcPct val="35000"/>
                </a:spcAft>
                <a:buNone/>
              </a:pPr>
              <a:r>
                <a:rPr lang="fr-BE" sz="1600" kern="1200" dirty="0"/>
                <a:t>Deadline</a:t>
              </a:r>
            </a:p>
          </p:txBody>
        </p:sp>
        <p:sp>
          <p:nvSpPr>
            <p:cNvPr id="9" name="Freeform: Shape 8">
              <a:extLst>
                <a:ext uri="{FF2B5EF4-FFF2-40B4-BE49-F238E27FC236}">
                  <a16:creationId xmlns:a16="http://schemas.microsoft.com/office/drawing/2014/main" id="{05DBA0D8-5228-4A1A-94A8-F8B78A3A65C0}"/>
                </a:ext>
              </a:extLst>
            </p:cNvPr>
            <p:cNvSpPr/>
            <p:nvPr/>
          </p:nvSpPr>
          <p:spPr>
            <a:xfrm>
              <a:off x="1528407" y="5203363"/>
              <a:ext cx="6333476" cy="1040659"/>
            </a:xfrm>
            <a:custGeom>
              <a:avLst/>
              <a:gdLst>
                <a:gd name="connsiteX0" fmla="*/ 173446 w 1040658"/>
                <a:gd name="connsiteY0" fmla="*/ 0 h 6333476"/>
                <a:gd name="connsiteX1" fmla="*/ 867212 w 1040658"/>
                <a:gd name="connsiteY1" fmla="*/ 0 h 6333476"/>
                <a:gd name="connsiteX2" fmla="*/ 1040658 w 1040658"/>
                <a:gd name="connsiteY2" fmla="*/ 173446 h 6333476"/>
                <a:gd name="connsiteX3" fmla="*/ 1040658 w 1040658"/>
                <a:gd name="connsiteY3" fmla="*/ 6333476 h 6333476"/>
                <a:gd name="connsiteX4" fmla="*/ 1040658 w 1040658"/>
                <a:gd name="connsiteY4" fmla="*/ 6333476 h 6333476"/>
                <a:gd name="connsiteX5" fmla="*/ 0 w 1040658"/>
                <a:gd name="connsiteY5" fmla="*/ 6333476 h 6333476"/>
                <a:gd name="connsiteX6" fmla="*/ 0 w 1040658"/>
                <a:gd name="connsiteY6" fmla="*/ 6333476 h 6333476"/>
                <a:gd name="connsiteX7" fmla="*/ 0 w 1040658"/>
                <a:gd name="connsiteY7" fmla="*/ 173446 h 6333476"/>
                <a:gd name="connsiteX8" fmla="*/ 173446 w 1040658"/>
                <a:gd name="connsiteY8" fmla="*/ 0 h 633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0658" h="6333476">
                  <a:moveTo>
                    <a:pt x="1040658" y="1055600"/>
                  </a:moveTo>
                  <a:lnTo>
                    <a:pt x="1040658" y="5277876"/>
                  </a:lnTo>
                  <a:cubicBezTo>
                    <a:pt x="1040658" y="5860869"/>
                    <a:pt x="1027899" y="6333473"/>
                    <a:pt x="1012159" y="6333473"/>
                  </a:cubicBezTo>
                  <a:lnTo>
                    <a:pt x="0" y="6333473"/>
                  </a:lnTo>
                  <a:lnTo>
                    <a:pt x="0" y="6333473"/>
                  </a:lnTo>
                  <a:lnTo>
                    <a:pt x="0" y="3"/>
                  </a:lnTo>
                  <a:lnTo>
                    <a:pt x="0" y="3"/>
                  </a:lnTo>
                  <a:lnTo>
                    <a:pt x="1012159" y="3"/>
                  </a:lnTo>
                  <a:cubicBezTo>
                    <a:pt x="1027899" y="3"/>
                    <a:pt x="1040658" y="472607"/>
                    <a:pt x="1040658" y="1055600"/>
                  </a:cubicBezTo>
                  <a:close/>
                </a:path>
              </a:pathLst>
            </a:custGeom>
          </p:spPr>
          <p:style>
            <a:lnRef idx="2">
              <a:schemeClr val="accent3">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56033" tIns="73660" rIns="73660" bIns="73663" numCol="1" spcCol="1270" anchor="ctr" anchorCtr="0">
              <a:noAutofit/>
            </a:bodyPr>
            <a:lstStyle/>
            <a:p>
              <a:pPr marL="285750" lvl="1" indent="-285750" algn="l" defTabSz="1600200">
                <a:lnSpc>
                  <a:spcPct val="90000"/>
                </a:lnSpc>
                <a:spcBef>
                  <a:spcPct val="0"/>
                </a:spcBef>
                <a:spcAft>
                  <a:spcPct val="15000"/>
                </a:spcAft>
                <a:buChar char="•"/>
              </a:pPr>
              <a:r>
                <a:rPr lang="fr-BE" sz="3600" kern="1200" dirty="0"/>
                <a:t>7 OCTOBRE 2022</a:t>
              </a:r>
            </a:p>
          </p:txBody>
        </p:sp>
      </p:grpSp>
      <p:sp>
        <p:nvSpPr>
          <p:cNvPr id="35" name="Rectangle : coins arrondis 34">
            <a:extLst>
              <a:ext uri="{FF2B5EF4-FFF2-40B4-BE49-F238E27FC236}">
                <a16:creationId xmlns:a16="http://schemas.microsoft.com/office/drawing/2014/main" id="{CDD4E8A4-8815-4C29-8B25-F6979C0D41AE}"/>
              </a:ext>
            </a:extLst>
          </p:cNvPr>
          <p:cNvSpPr/>
          <p:nvPr/>
        </p:nvSpPr>
        <p:spPr>
          <a:xfrm>
            <a:off x="-71019" y="613978"/>
            <a:ext cx="1720162" cy="2509404"/>
          </a:xfrm>
          <a:prstGeom prst="roundRect">
            <a:avLst/>
          </a:prstGeom>
          <a:solidFill>
            <a:srgbClr val="FFFF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BE" sz="3600" b="1" dirty="0">
                <a:solidFill>
                  <a:schemeClr val="bg2"/>
                </a:solidFill>
              </a:rPr>
              <a:t>C</a:t>
            </a:r>
          </a:p>
        </p:txBody>
      </p:sp>
      <p:sp>
        <p:nvSpPr>
          <p:cNvPr id="13" name="TextBox 12">
            <a:extLst>
              <a:ext uri="{FF2B5EF4-FFF2-40B4-BE49-F238E27FC236}">
                <a16:creationId xmlns:a16="http://schemas.microsoft.com/office/drawing/2014/main" id="{CBCCB757-0D47-4858-A6F0-6053ED9B14A9}"/>
              </a:ext>
            </a:extLst>
          </p:cNvPr>
          <p:cNvSpPr txBox="1"/>
          <p:nvPr/>
        </p:nvSpPr>
        <p:spPr>
          <a:xfrm>
            <a:off x="28113" y="6647378"/>
            <a:ext cx="3133818" cy="246221"/>
          </a:xfrm>
          <a:prstGeom prst="rect">
            <a:avLst/>
          </a:prstGeom>
          <a:noFill/>
        </p:spPr>
        <p:txBody>
          <a:bodyPr wrap="square" rtlCol="0">
            <a:spAutoFit/>
          </a:bodyPr>
          <a:lstStyle/>
          <a:p>
            <a:r>
              <a:rPr lang="en-US" sz="1000" b="1" dirty="0">
                <a:solidFill>
                  <a:srgbClr val="0070C0"/>
                </a:solidFill>
              </a:rPr>
              <a:t>S7- Session #1 – 23 September 2022</a:t>
            </a:r>
            <a:endParaRPr lang="x-none" sz="1000" b="1" dirty="0">
              <a:solidFill>
                <a:srgbClr val="0070C0"/>
              </a:solidFill>
            </a:endParaRPr>
          </a:p>
        </p:txBody>
      </p:sp>
    </p:spTree>
    <p:extLst>
      <p:ext uri="{BB962C8B-B14F-4D97-AF65-F5344CB8AC3E}">
        <p14:creationId xmlns:p14="http://schemas.microsoft.com/office/powerpoint/2010/main" val="389200827"/>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1C9724-C987-4F7B-9F31-79550A728FD8}"/>
              </a:ext>
            </a:extLst>
          </p:cNvPr>
          <p:cNvSpPr>
            <a:spLocks noGrp="1"/>
          </p:cNvSpPr>
          <p:nvPr>
            <p:ph type="title"/>
          </p:nvPr>
        </p:nvSpPr>
        <p:spPr>
          <a:xfrm>
            <a:off x="0" y="0"/>
            <a:ext cx="1508760" cy="411480"/>
          </a:xfrm>
        </p:spPr>
        <p:txBody>
          <a:bodyPr/>
          <a:lstStyle/>
          <a:p>
            <a:r>
              <a:rPr lang="fr-BE" sz="2000" dirty="0"/>
              <a:t>Annexe</a:t>
            </a:r>
          </a:p>
        </p:txBody>
      </p:sp>
      <p:sp>
        <p:nvSpPr>
          <p:cNvPr id="6" name="Espace réservé du texte 5">
            <a:extLst>
              <a:ext uri="{FF2B5EF4-FFF2-40B4-BE49-F238E27FC236}">
                <a16:creationId xmlns:a16="http://schemas.microsoft.com/office/drawing/2014/main" id="{278698D1-80E2-47FD-965D-432710DF78F2}"/>
              </a:ext>
            </a:extLst>
          </p:cNvPr>
          <p:cNvSpPr>
            <a:spLocks noGrp="1"/>
          </p:cNvSpPr>
          <p:nvPr>
            <p:ph type="body" idx="1"/>
          </p:nvPr>
        </p:nvSpPr>
        <p:spPr/>
        <p:txBody>
          <a:bodyPr/>
          <a:lstStyle/>
          <a:p>
            <a:endParaRPr lang="fr-BE"/>
          </a:p>
        </p:txBody>
      </p:sp>
      <p:graphicFrame>
        <p:nvGraphicFramePr>
          <p:cNvPr id="7" name="Tableau 6">
            <a:extLst>
              <a:ext uri="{FF2B5EF4-FFF2-40B4-BE49-F238E27FC236}">
                <a16:creationId xmlns:a16="http://schemas.microsoft.com/office/drawing/2014/main" id="{C3BFDB56-2A4B-4000-BE9E-A24EC8B4B80A}"/>
              </a:ext>
            </a:extLst>
          </p:cNvPr>
          <p:cNvGraphicFramePr>
            <a:graphicFrameLocks noGrp="1"/>
          </p:cNvGraphicFramePr>
          <p:nvPr>
            <p:extLst>
              <p:ext uri="{D42A27DB-BD31-4B8C-83A1-F6EECF244321}">
                <p14:modId xmlns:p14="http://schemas.microsoft.com/office/powerpoint/2010/main" val="3956528469"/>
              </p:ext>
            </p:extLst>
          </p:nvPr>
        </p:nvGraphicFramePr>
        <p:xfrm>
          <a:off x="84843" y="554056"/>
          <a:ext cx="8946038" cy="6034903"/>
        </p:xfrm>
        <a:graphic>
          <a:graphicData uri="http://schemas.openxmlformats.org/drawingml/2006/table">
            <a:tbl>
              <a:tblPr firstRow="1" firstCol="1" bandRow="1">
                <a:tableStyleId>{0505E3EF-67EA-436B-97B2-0124C06EBD24}</a:tableStyleId>
              </a:tblPr>
              <a:tblGrid>
                <a:gridCol w="3657600">
                  <a:extLst>
                    <a:ext uri="{9D8B030D-6E8A-4147-A177-3AD203B41FA5}">
                      <a16:colId xmlns:a16="http://schemas.microsoft.com/office/drawing/2014/main" val="4095162802"/>
                    </a:ext>
                  </a:extLst>
                </a:gridCol>
                <a:gridCol w="5288438">
                  <a:extLst>
                    <a:ext uri="{9D8B030D-6E8A-4147-A177-3AD203B41FA5}">
                      <a16:colId xmlns:a16="http://schemas.microsoft.com/office/drawing/2014/main" val="4214272540"/>
                    </a:ext>
                  </a:extLst>
                </a:gridCol>
              </a:tblGrid>
              <a:tr h="209024">
                <a:tc>
                  <a:txBody>
                    <a:bodyPr/>
                    <a:lstStyle/>
                    <a:p>
                      <a:pPr algn="ctr">
                        <a:lnSpc>
                          <a:spcPct val="107000"/>
                        </a:lnSpc>
                        <a:spcAft>
                          <a:spcPts val="800"/>
                        </a:spcAft>
                      </a:pPr>
                      <a:r>
                        <a:rPr lang="fr-BE" sz="1800" dirty="0" err="1">
                          <a:effectLst/>
                          <a:highlight>
                            <a:srgbClr val="FFFF00"/>
                          </a:highlight>
                        </a:rPr>
                        <a:t>Subject</a:t>
                      </a:r>
                      <a:r>
                        <a:rPr lang="fr-BE" sz="1800" dirty="0">
                          <a:effectLst/>
                          <a:highlight>
                            <a:srgbClr val="FFFF00"/>
                          </a:highlight>
                        </a:rPr>
                        <a:t> (#</a:t>
                      </a:r>
                      <a:r>
                        <a:rPr lang="fr-BE" sz="1800" baseline="0" dirty="0">
                          <a:effectLst/>
                          <a:highlight>
                            <a:srgbClr val="FFFF00"/>
                          </a:highlight>
                        </a:rPr>
                        <a:t> </a:t>
                      </a:r>
                      <a:r>
                        <a:rPr lang="fr-BE" sz="1800" baseline="0" dirty="0" err="1">
                          <a:effectLst/>
                          <a:highlight>
                            <a:srgbClr val="FFFF00"/>
                          </a:highlight>
                        </a:rPr>
                        <a:t>periods</a:t>
                      </a:r>
                      <a:r>
                        <a:rPr lang="fr-BE" sz="1800" dirty="0">
                          <a:effectLst/>
                          <a:highlight>
                            <a:srgbClr val="FFFF00"/>
                          </a:highlight>
                        </a:rPr>
                        <a:t>)</a:t>
                      </a:r>
                      <a:endParaRPr lang="fr-BE"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BE" sz="1800" b="1" dirty="0">
                          <a:effectLst/>
                          <a:highlight>
                            <a:srgbClr val="FFFF00"/>
                          </a:highlight>
                        </a:rPr>
                        <a:t>Exam</a:t>
                      </a:r>
                      <a:r>
                        <a:rPr lang="fr-BE" sz="1800" b="1" baseline="0" dirty="0">
                          <a:effectLst/>
                          <a:highlight>
                            <a:srgbClr val="FFFF00"/>
                          </a:highlight>
                        </a:rPr>
                        <a:t> </a:t>
                      </a:r>
                      <a:r>
                        <a:rPr lang="fr-BE" sz="1800" b="1" baseline="0" dirty="0" err="1">
                          <a:effectLst/>
                          <a:highlight>
                            <a:srgbClr val="FFFF00"/>
                          </a:highlight>
                        </a:rPr>
                        <a:t>duration</a:t>
                      </a:r>
                      <a:endParaRPr lang="fr-BE"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58584983"/>
                  </a:ext>
                </a:extLst>
              </a:tr>
              <a:tr h="209024">
                <a:tc>
                  <a:txBody>
                    <a:bodyPr/>
                    <a:lstStyle/>
                    <a:p>
                      <a:pPr>
                        <a:lnSpc>
                          <a:spcPct val="107000"/>
                        </a:lnSpc>
                        <a:spcAft>
                          <a:spcPts val="800"/>
                        </a:spcAft>
                      </a:pPr>
                      <a:r>
                        <a:rPr lang="fr-BE" sz="1200" dirty="0">
                          <a:effectLst/>
                        </a:rPr>
                        <a:t>LI (4 P)</a:t>
                      </a:r>
                      <a:endParaRPr lang="fr-BE"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fr-BE" sz="1200" b="1" dirty="0">
                          <a:effectLst/>
                        </a:rPr>
                        <a:t>4 H</a:t>
                      </a:r>
                      <a:endParaRPr lang="fr-BE"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59807359"/>
                  </a:ext>
                </a:extLst>
              </a:tr>
              <a:tr h="209024">
                <a:tc>
                  <a:txBody>
                    <a:bodyPr/>
                    <a:lstStyle/>
                    <a:p>
                      <a:pPr>
                        <a:lnSpc>
                          <a:spcPct val="107000"/>
                        </a:lnSpc>
                        <a:spcAft>
                          <a:spcPts val="800"/>
                        </a:spcAft>
                      </a:pPr>
                      <a:r>
                        <a:rPr lang="fr-BE" sz="1200" dirty="0">
                          <a:effectLst/>
                        </a:rPr>
                        <a:t>LII (3 P)</a:t>
                      </a:r>
                      <a:endParaRPr lang="fr-BE"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fr-BE" sz="1200" b="1" dirty="0">
                          <a:effectLst/>
                        </a:rPr>
                        <a:t>3H</a:t>
                      </a:r>
                      <a:endParaRPr lang="fr-BE"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96585831"/>
                  </a:ext>
                </a:extLst>
              </a:tr>
              <a:tr h="209024">
                <a:tc>
                  <a:txBody>
                    <a:bodyPr/>
                    <a:lstStyle/>
                    <a:p>
                      <a:pPr>
                        <a:lnSpc>
                          <a:spcPct val="107000"/>
                        </a:lnSpc>
                        <a:spcAft>
                          <a:spcPts val="800"/>
                        </a:spcAft>
                      </a:pPr>
                      <a:r>
                        <a:rPr lang="fr-BE" sz="1200" dirty="0">
                          <a:effectLst/>
                        </a:rPr>
                        <a:t>Math (5 P)</a:t>
                      </a:r>
                      <a:endParaRPr lang="fr-BE"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fr-BE" sz="1200" b="1" dirty="0">
                          <a:effectLst/>
                        </a:rPr>
                        <a:t>4 H (1</a:t>
                      </a:r>
                      <a:r>
                        <a:rPr lang="fr-BE" sz="1200" b="1" baseline="0" dirty="0">
                          <a:effectLst/>
                        </a:rPr>
                        <a:t> h </a:t>
                      </a:r>
                      <a:r>
                        <a:rPr lang="fr-BE" sz="1200" b="1" baseline="0" dirty="0" err="1">
                          <a:effectLst/>
                        </a:rPr>
                        <a:t>with</a:t>
                      </a:r>
                      <a:r>
                        <a:rPr lang="fr-BE" sz="1200" b="1" baseline="0" dirty="0">
                          <a:effectLst/>
                        </a:rPr>
                        <a:t> </a:t>
                      </a:r>
                      <a:r>
                        <a:rPr lang="fr-BE" sz="1200" b="1" baseline="0" dirty="0" err="1">
                          <a:effectLst/>
                        </a:rPr>
                        <a:t>technological</a:t>
                      </a:r>
                      <a:r>
                        <a:rPr lang="fr-BE" sz="1200" b="1" baseline="0" dirty="0">
                          <a:effectLst/>
                        </a:rPr>
                        <a:t> support</a:t>
                      </a:r>
                      <a:r>
                        <a:rPr lang="fr-BE" sz="1200" b="1" dirty="0">
                          <a:effectLst/>
                        </a:rPr>
                        <a:t>)</a:t>
                      </a:r>
                      <a:endParaRPr lang="fr-BE"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91977915"/>
                  </a:ext>
                </a:extLst>
              </a:tr>
              <a:tr h="209024">
                <a:tc>
                  <a:txBody>
                    <a:bodyPr/>
                    <a:lstStyle/>
                    <a:p>
                      <a:pPr>
                        <a:lnSpc>
                          <a:spcPct val="107000"/>
                        </a:lnSpc>
                        <a:spcAft>
                          <a:spcPts val="800"/>
                        </a:spcAft>
                      </a:pPr>
                      <a:r>
                        <a:rPr lang="fr-BE" sz="1200" dirty="0">
                          <a:effectLst/>
                        </a:rPr>
                        <a:t>Math (3 P)</a:t>
                      </a:r>
                      <a:endParaRPr lang="fr-BE"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fr-BE" sz="1200" b="1" dirty="0">
                          <a:effectLst/>
                        </a:rPr>
                        <a:t>3 H (</a:t>
                      </a:r>
                      <a:r>
                        <a:rPr lang="fr-BE" sz="1200" b="1" baseline="0" dirty="0" err="1">
                          <a:effectLst/>
                        </a:rPr>
                        <a:t>without</a:t>
                      </a:r>
                      <a:r>
                        <a:rPr lang="fr-BE" sz="1200" b="1" baseline="0" dirty="0">
                          <a:effectLst/>
                        </a:rPr>
                        <a:t> </a:t>
                      </a:r>
                      <a:r>
                        <a:rPr lang="fr-BE" sz="1200" b="1" baseline="0" dirty="0" err="1">
                          <a:effectLst/>
                        </a:rPr>
                        <a:t>technological</a:t>
                      </a:r>
                      <a:r>
                        <a:rPr lang="fr-BE" sz="1200" b="1" baseline="0" dirty="0">
                          <a:effectLst/>
                        </a:rPr>
                        <a:t> support</a:t>
                      </a:r>
                      <a:r>
                        <a:rPr lang="fr-BE" sz="1200" b="1" dirty="0">
                          <a:effectLst/>
                        </a:rPr>
                        <a:t>)</a:t>
                      </a:r>
                      <a:endParaRPr lang="fr-BE"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72244043"/>
                  </a:ext>
                </a:extLst>
              </a:tr>
              <a:tr h="553760">
                <a:tc>
                  <a:txBody>
                    <a:bodyPr/>
                    <a:lstStyle/>
                    <a:p>
                      <a:pPr>
                        <a:lnSpc>
                          <a:spcPct val="107000"/>
                        </a:lnSpc>
                        <a:spcAft>
                          <a:spcPts val="800"/>
                        </a:spcAft>
                      </a:pPr>
                      <a:r>
                        <a:rPr lang="fr-BE" sz="1200" dirty="0">
                          <a:effectLst/>
                        </a:rPr>
                        <a:t>Math Appro (3 P)</a:t>
                      </a:r>
                      <a:endParaRPr lang="fr-BE"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fr-BE" sz="1200" b="1" dirty="0">
                          <a:effectLst/>
                        </a:rPr>
                        <a:t>1st exam : 2 P ( </a:t>
                      </a:r>
                      <a:r>
                        <a:rPr lang="fr-BE" sz="1200" b="1" dirty="0" err="1">
                          <a:effectLst/>
                        </a:rPr>
                        <a:t>at</a:t>
                      </a:r>
                      <a:r>
                        <a:rPr lang="fr-BE" sz="1200" b="1" dirty="0">
                          <a:effectLst/>
                        </a:rPr>
                        <a:t> least</a:t>
                      </a:r>
                      <a:r>
                        <a:rPr lang="fr-BE" sz="1200" b="1" baseline="0" dirty="0">
                          <a:effectLst/>
                        </a:rPr>
                        <a:t> </a:t>
                      </a:r>
                      <a:r>
                        <a:rPr lang="fr-BE" sz="1200" b="1" dirty="0">
                          <a:effectLst/>
                        </a:rPr>
                        <a:t>1</a:t>
                      </a:r>
                      <a:r>
                        <a:rPr lang="fr-BE" sz="1200" b="1" baseline="0" dirty="0">
                          <a:effectLst/>
                        </a:rPr>
                        <a:t> p </a:t>
                      </a:r>
                      <a:r>
                        <a:rPr lang="fr-BE" sz="1200" b="1" baseline="0" dirty="0" err="1">
                          <a:effectLst/>
                        </a:rPr>
                        <a:t>with</a:t>
                      </a:r>
                      <a:r>
                        <a:rPr lang="fr-BE" sz="1200" b="1" baseline="0" dirty="0">
                          <a:effectLst/>
                        </a:rPr>
                        <a:t> </a:t>
                      </a:r>
                      <a:r>
                        <a:rPr lang="fr-BE" sz="1200" b="1" baseline="0" dirty="0" err="1">
                          <a:effectLst/>
                        </a:rPr>
                        <a:t>technological</a:t>
                      </a:r>
                      <a:r>
                        <a:rPr lang="fr-BE" sz="1200" b="1" baseline="0" dirty="0">
                          <a:effectLst/>
                        </a:rPr>
                        <a:t> support)</a:t>
                      </a:r>
                      <a:endParaRPr lang="fr-BE" sz="1200" b="1" dirty="0">
                        <a:effectLst/>
                      </a:endParaRPr>
                    </a:p>
                    <a:p>
                      <a:pPr>
                        <a:lnSpc>
                          <a:spcPct val="107000"/>
                        </a:lnSpc>
                        <a:spcAft>
                          <a:spcPts val="800"/>
                        </a:spcAft>
                      </a:pPr>
                      <a:r>
                        <a:rPr lang="fr-BE" sz="1200" b="1" dirty="0">
                          <a:effectLst/>
                        </a:rPr>
                        <a:t>2</a:t>
                      </a:r>
                      <a:r>
                        <a:rPr lang="fr-BE" sz="1200" b="1" baseline="30000" dirty="0">
                          <a:effectLst/>
                        </a:rPr>
                        <a:t>nde </a:t>
                      </a:r>
                      <a:r>
                        <a:rPr lang="fr-BE" sz="1200" b="1" dirty="0">
                          <a:effectLst/>
                        </a:rPr>
                        <a:t> exam : 2 P (</a:t>
                      </a:r>
                      <a:r>
                        <a:rPr lang="fr-BE" sz="1200" b="1" dirty="0" err="1">
                          <a:effectLst/>
                        </a:rPr>
                        <a:t>at</a:t>
                      </a:r>
                      <a:r>
                        <a:rPr lang="fr-BE" sz="1200" b="1" dirty="0">
                          <a:effectLst/>
                        </a:rPr>
                        <a:t> least</a:t>
                      </a:r>
                      <a:r>
                        <a:rPr lang="fr-BE" sz="1200" b="1" baseline="0" dirty="0">
                          <a:effectLst/>
                        </a:rPr>
                        <a:t> </a:t>
                      </a:r>
                      <a:r>
                        <a:rPr lang="fr-BE" sz="1200" b="1" dirty="0">
                          <a:effectLst/>
                        </a:rPr>
                        <a:t>1</a:t>
                      </a:r>
                      <a:r>
                        <a:rPr lang="fr-BE" sz="1200" b="1" baseline="0" dirty="0">
                          <a:effectLst/>
                        </a:rPr>
                        <a:t> p </a:t>
                      </a:r>
                      <a:r>
                        <a:rPr lang="fr-BE" sz="1200" b="1" baseline="0" dirty="0" err="1">
                          <a:effectLst/>
                        </a:rPr>
                        <a:t>with</a:t>
                      </a:r>
                      <a:r>
                        <a:rPr lang="fr-BE" sz="1200" b="1" baseline="0" dirty="0">
                          <a:effectLst/>
                        </a:rPr>
                        <a:t> </a:t>
                      </a:r>
                      <a:r>
                        <a:rPr lang="fr-BE" sz="1200" b="1" baseline="0" dirty="0" err="1">
                          <a:effectLst/>
                        </a:rPr>
                        <a:t>technological</a:t>
                      </a:r>
                      <a:r>
                        <a:rPr lang="fr-BE" sz="1200" b="1" baseline="0" dirty="0">
                          <a:effectLst/>
                        </a:rPr>
                        <a:t> support)</a:t>
                      </a:r>
                      <a:endParaRPr lang="fr-BE"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71511364"/>
                  </a:ext>
                </a:extLst>
              </a:tr>
              <a:tr h="209024">
                <a:tc>
                  <a:txBody>
                    <a:bodyPr/>
                    <a:lstStyle/>
                    <a:p>
                      <a:pPr>
                        <a:lnSpc>
                          <a:spcPct val="107000"/>
                        </a:lnSpc>
                        <a:spcAft>
                          <a:spcPts val="800"/>
                        </a:spcAft>
                      </a:pPr>
                      <a:r>
                        <a:rPr lang="fr-BE" sz="1200" dirty="0">
                          <a:effectLst/>
                        </a:rPr>
                        <a:t>Histoire L II (2 P)</a:t>
                      </a:r>
                      <a:endParaRPr lang="fr-BE"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fr-BE" sz="1200" b="1" dirty="0">
                          <a:effectLst/>
                          <a:highlight>
                            <a:srgbClr val="FFFF00"/>
                          </a:highlight>
                        </a:rPr>
                        <a:t>1</a:t>
                      </a:r>
                      <a:r>
                        <a:rPr lang="fr-BE" sz="1200" b="1" baseline="0" dirty="0">
                          <a:effectLst/>
                          <a:highlight>
                            <a:srgbClr val="FFFF00"/>
                          </a:highlight>
                        </a:rPr>
                        <a:t> exam </a:t>
                      </a:r>
                      <a:r>
                        <a:rPr lang="fr-BE" sz="1200" b="1" dirty="0">
                          <a:effectLst/>
                          <a:highlight>
                            <a:srgbClr val="FFFF00"/>
                          </a:highlight>
                        </a:rPr>
                        <a:t> 2 P</a:t>
                      </a:r>
                      <a:r>
                        <a:rPr lang="fr-BE" sz="1200" b="1" dirty="0">
                          <a:effectLst/>
                        </a:rPr>
                        <a:t> / 2 exams 1 P</a:t>
                      </a:r>
                      <a:endParaRPr lang="fr-BE"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58875189"/>
                  </a:ext>
                </a:extLst>
              </a:tr>
              <a:tr h="209024">
                <a:tc>
                  <a:txBody>
                    <a:bodyPr/>
                    <a:lstStyle/>
                    <a:p>
                      <a:pPr>
                        <a:lnSpc>
                          <a:spcPct val="107000"/>
                        </a:lnSpc>
                        <a:spcAft>
                          <a:spcPts val="800"/>
                        </a:spcAft>
                      </a:pPr>
                      <a:r>
                        <a:rPr lang="fr-BE" sz="1200">
                          <a:effectLst/>
                        </a:rPr>
                        <a:t>Géographie L II (2 P)</a:t>
                      </a:r>
                      <a:endParaRPr lang="fr-BE"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fr-BE" sz="1200" b="1" dirty="0">
                          <a:effectLst/>
                          <a:highlight>
                            <a:srgbClr val="FFFF00"/>
                          </a:highlight>
                        </a:rPr>
                        <a:t>1</a:t>
                      </a:r>
                      <a:r>
                        <a:rPr lang="fr-BE" sz="1200" b="1" baseline="0" dirty="0">
                          <a:effectLst/>
                          <a:highlight>
                            <a:srgbClr val="FFFF00"/>
                          </a:highlight>
                        </a:rPr>
                        <a:t> exam </a:t>
                      </a:r>
                      <a:r>
                        <a:rPr lang="fr-BE" sz="1200" b="1" dirty="0">
                          <a:effectLst/>
                          <a:highlight>
                            <a:srgbClr val="FFFF00"/>
                          </a:highlight>
                        </a:rPr>
                        <a:t> 2 P</a:t>
                      </a:r>
                      <a:r>
                        <a:rPr lang="fr-BE" sz="1200" b="1" dirty="0">
                          <a:effectLst/>
                        </a:rPr>
                        <a:t> / 2 exams 1 P</a:t>
                      </a:r>
                      <a:endParaRPr lang="fr-BE"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6161958"/>
                  </a:ext>
                </a:extLst>
              </a:tr>
              <a:tr h="209024">
                <a:tc>
                  <a:txBody>
                    <a:bodyPr/>
                    <a:lstStyle/>
                    <a:p>
                      <a:pPr>
                        <a:lnSpc>
                          <a:spcPct val="107000"/>
                        </a:lnSpc>
                        <a:spcAft>
                          <a:spcPts val="800"/>
                        </a:spcAft>
                      </a:pPr>
                      <a:r>
                        <a:rPr lang="fr-BE" sz="1200" dirty="0">
                          <a:effectLst/>
                        </a:rPr>
                        <a:t>Biologie L I (2 P)</a:t>
                      </a:r>
                      <a:endParaRPr lang="fr-BE"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fr-BE" sz="1200" b="1" dirty="0">
                          <a:effectLst/>
                          <a:highlight>
                            <a:srgbClr val="FFFF00"/>
                          </a:highlight>
                        </a:rPr>
                        <a:t>1</a:t>
                      </a:r>
                      <a:r>
                        <a:rPr lang="fr-BE" sz="1200" b="1" baseline="0" dirty="0">
                          <a:effectLst/>
                          <a:highlight>
                            <a:srgbClr val="FFFF00"/>
                          </a:highlight>
                        </a:rPr>
                        <a:t> exam </a:t>
                      </a:r>
                      <a:r>
                        <a:rPr lang="fr-BE" sz="1200" b="1" dirty="0">
                          <a:effectLst/>
                          <a:highlight>
                            <a:srgbClr val="FFFF00"/>
                          </a:highlight>
                        </a:rPr>
                        <a:t> 2 P</a:t>
                      </a:r>
                      <a:r>
                        <a:rPr lang="fr-BE" sz="1200" b="1" dirty="0">
                          <a:effectLst/>
                        </a:rPr>
                        <a:t> / 2 exams 1 P</a:t>
                      </a:r>
                      <a:endParaRPr lang="fr-BE"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38355296"/>
                  </a:ext>
                </a:extLst>
              </a:tr>
              <a:tr h="209024">
                <a:tc>
                  <a:txBody>
                    <a:bodyPr/>
                    <a:lstStyle/>
                    <a:p>
                      <a:pPr>
                        <a:lnSpc>
                          <a:spcPct val="107000"/>
                        </a:lnSpc>
                        <a:spcAft>
                          <a:spcPts val="800"/>
                        </a:spcAft>
                      </a:pPr>
                      <a:r>
                        <a:rPr lang="fr-BE" sz="1200">
                          <a:effectLst/>
                        </a:rPr>
                        <a:t>Philosophie (2 P)</a:t>
                      </a:r>
                      <a:endParaRPr lang="fr-BE"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fr-BE" sz="1200" b="1">
                          <a:effectLst/>
                        </a:rPr>
                        <a:t>2 P (90 min)</a:t>
                      </a:r>
                      <a:endParaRPr lang="fr-BE"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05432028"/>
                  </a:ext>
                </a:extLst>
              </a:tr>
              <a:tr h="209024">
                <a:tc>
                  <a:txBody>
                    <a:bodyPr/>
                    <a:lstStyle/>
                    <a:p>
                      <a:pPr>
                        <a:lnSpc>
                          <a:spcPct val="107000"/>
                        </a:lnSpc>
                        <a:spcAft>
                          <a:spcPts val="800"/>
                        </a:spcAft>
                      </a:pPr>
                      <a:r>
                        <a:rPr lang="fr-BE" sz="1200">
                          <a:effectLst/>
                        </a:rPr>
                        <a:t>Appro L I (3 P)</a:t>
                      </a:r>
                      <a:endParaRPr lang="fr-BE"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fr-BE" sz="1200" b="1" dirty="0">
                          <a:effectLst/>
                        </a:rPr>
                        <a:t>4 H</a:t>
                      </a:r>
                      <a:endParaRPr lang="fr-BE"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25171326"/>
                  </a:ext>
                </a:extLst>
              </a:tr>
              <a:tr h="209024">
                <a:tc>
                  <a:txBody>
                    <a:bodyPr/>
                    <a:lstStyle/>
                    <a:p>
                      <a:pPr>
                        <a:lnSpc>
                          <a:spcPct val="107000"/>
                        </a:lnSpc>
                        <a:spcAft>
                          <a:spcPts val="800"/>
                        </a:spcAft>
                      </a:pPr>
                      <a:r>
                        <a:rPr lang="fr-BE" sz="1200" dirty="0">
                          <a:effectLst/>
                        </a:rPr>
                        <a:t>Appro L II (3 P)</a:t>
                      </a:r>
                      <a:endParaRPr lang="fr-BE"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fr-BE" sz="1200" b="1" dirty="0">
                          <a:effectLst/>
                        </a:rPr>
                        <a:t>4 H</a:t>
                      </a:r>
                      <a:endParaRPr lang="fr-BE"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92625377"/>
                  </a:ext>
                </a:extLst>
              </a:tr>
              <a:tr h="209024">
                <a:tc>
                  <a:txBody>
                    <a:bodyPr/>
                    <a:lstStyle/>
                    <a:p>
                      <a:pPr>
                        <a:lnSpc>
                          <a:spcPct val="107000"/>
                        </a:lnSpc>
                        <a:spcAft>
                          <a:spcPts val="800"/>
                        </a:spcAft>
                      </a:pPr>
                      <a:r>
                        <a:rPr lang="fr-BE" sz="1200" dirty="0">
                          <a:effectLst/>
                        </a:rPr>
                        <a:t>L III (4 P)</a:t>
                      </a:r>
                      <a:endParaRPr lang="fr-BE"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fr-BE" sz="1200" b="1" dirty="0">
                          <a:effectLst/>
                        </a:rPr>
                        <a:t>3 H</a:t>
                      </a:r>
                      <a:endParaRPr lang="fr-BE"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77075234"/>
                  </a:ext>
                </a:extLst>
              </a:tr>
              <a:tr h="209024">
                <a:tc>
                  <a:txBody>
                    <a:bodyPr/>
                    <a:lstStyle/>
                    <a:p>
                      <a:pPr>
                        <a:lnSpc>
                          <a:spcPct val="107000"/>
                        </a:lnSpc>
                        <a:spcAft>
                          <a:spcPts val="800"/>
                        </a:spcAft>
                      </a:pPr>
                      <a:r>
                        <a:rPr lang="fr-BE" sz="1200" dirty="0">
                          <a:effectLst/>
                        </a:rPr>
                        <a:t>L IV ou ONL (4 P)</a:t>
                      </a:r>
                      <a:endParaRPr lang="fr-BE"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fr-BE" sz="1200" b="1" dirty="0">
                          <a:effectLst/>
                        </a:rPr>
                        <a:t>3 H</a:t>
                      </a:r>
                      <a:endParaRPr lang="fr-BE"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91923138"/>
                  </a:ext>
                </a:extLst>
              </a:tr>
              <a:tr h="209024">
                <a:tc>
                  <a:txBody>
                    <a:bodyPr/>
                    <a:lstStyle/>
                    <a:p>
                      <a:pPr>
                        <a:lnSpc>
                          <a:spcPct val="107000"/>
                        </a:lnSpc>
                        <a:spcAft>
                          <a:spcPts val="800"/>
                        </a:spcAft>
                      </a:pPr>
                      <a:r>
                        <a:rPr lang="fr-BE" sz="1200" dirty="0">
                          <a:effectLst/>
                        </a:rPr>
                        <a:t>Latin (4 P)</a:t>
                      </a:r>
                      <a:endParaRPr lang="fr-BE"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fr-BE" sz="1200" b="1">
                          <a:effectLst/>
                        </a:rPr>
                        <a:t>3 H</a:t>
                      </a:r>
                      <a:endParaRPr lang="fr-BE"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97689968"/>
                  </a:ext>
                </a:extLst>
              </a:tr>
              <a:tr h="209024">
                <a:tc>
                  <a:txBody>
                    <a:bodyPr/>
                    <a:lstStyle/>
                    <a:p>
                      <a:pPr>
                        <a:lnSpc>
                          <a:spcPct val="107000"/>
                        </a:lnSpc>
                        <a:spcAft>
                          <a:spcPts val="800"/>
                        </a:spcAft>
                      </a:pPr>
                      <a:r>
                        <a:rPr lang="fr-BE" sz="1200" dirty="0">
                          <a:effectLst/>
                        </a:rPr>
                        <a:t>Grec Ancien </a:t>
                      </a:r>
                      <a:endParaRPr lang="fr-BE"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fr-BE" sz="1200" b="1" dirty="0">
                          <a:effectLst/>
                        </a:rPr>
                        <a:t>3 H</a:t>
                      </a:r>
                      <a:endParaRPr lang="fr-BE"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98336596"/>
                  </a:ext>
                </a:extLst>
              </a:tr>
              <a:tr h="209024">
                <a:tc>
                  <a:txBody>
                    <a:bodyPr/>
                    <a:lstStyle/>
                    <a:p>
                      <a:pPr>
                        <a:lnSpc>
                          <a:spcPct val="107000"/>
                        </a:lnSpc>
                        <a:spcAft>
                          <a:spcPts val="800"/>
                        </a:spcAft>
                      </a:pPr>
                      <a:r>
                        <a:rPr lang="fr-BE" sz="1200" dirty="0">
                          <a:effectLst/>
                        </a:rPr>
                        <a:t>Histoire L II (4 P)</a:t>
                      </a:r>
                      <a:endParaRPr lang="fr-BE"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fr-BE" sz="1200" b="1" dirty="0">
                          <a:effectLst/>
                        </a:rPr>
                        <a:t>3 H</a:t>
                      </a:r>
                      <a:endParaRPr lang="fr-BE"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13322407"/>
                  </a:ext>
                </a:extLst>
              </a:tr>
              <a:tr h="209024">
                <a:tc>
                  <a:txBody>
                    <a:bodyPr/>
                    <a:lstStyle/>
                    <a:p>
                      <a:pPr>
                        <a:lnSpc>
                          <a:spcPct val="107000"/>
                        </a:lnSpc>
                        <a:spcAft>
                          <a:spcPts val="800"/>
                        </a:spcAft>
                      </a:pPr>
                      <a:r>
                        <a:rPr lang="fr-BE" sz="1200" dirty="0">
                          <a:effectLst/>
                        </a:rPr>
                        <a:t>Géographie L II (4 P)</a:t>
                      </a:r>
                      <a:endParaRPr lang="fr-BE"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fr-BE" sz="1200" b="1" dirty="0">
                          <a:effectLst/>
                        </a:rPr>
                        <a:t>3 H</a:t>
                      </a:r>
                      <a:endParaRPr lang="fr-BE"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65146773"/>
                  </a:ext>
                </a:extLst>
              </a:tr>
              <a:tr h="209024">
                <a:tc>
                  <a:txBody>
                    <a:bodyPr/>
                    <a:lstStyle/>
                    <a:p>
                      <a:pPr>
                        <a:lnSpc>
                          <a:spcPct val="107000"/>
                        </a:lnSpc>
                        <a:spcAft>
                          <a:spcPts val="800"/>
                        </a:spcAft>
                      </a:pPr>
                      <a:r>
                        <a:rPr lang="fr-BE" sz="1200" dirty="0">
                          <a:effectLst/>
                        </a:rPr>
                        <a:t>Biologie L I (4 P)</a:t>
                      </a:r>
                      <a:endParaRPr lang="fr-BE"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fr-BE" sz="1200" b="1" dirty="0">
                          <a:effectLst/>
                        </a:rPr>
                        <a:t>3 H</a:t>
                      </a:r>
                      <a:endParaRPr lang="fr-BE"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95376367"/>
                  </a:ext>
                </a:extLst>
              </a:tr>
              <a:tr h="209024">
                <a:tc>
                  <a:txBody>
                    <a:bodyPr/>
                    <a:lstStyle/>
                    <a:p>
                      <a:pPr>
                        <a:lnSpc>
                          <a:spcPct val="107000"/>
                        </a:lnSpc>
                        <a:spcAft>
                          <a:spcPts val="800"/>
                        </a:spcAft>
                      </a:pPr>
                      <a:r>
                        <a:rPr lang="fr-BE" sz="1200" dirty="0">
                          <a:effectLst/>
                        </a:rPr>
                        <a:t>Philosophie (4 P)</a:t>
                      </a:r>
                      <a:endParaRPr lang="fr-BE"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fr-BE" sz="1200" b="1" dirty="0">
                          <a:effectLst/>
                        </a:rPr>
                        <a:t>4 H (3 H - </a:t>
                      </a:r>
                      <a:r>
                        <a:rPr lang="fr-BE" sz="1200" b="1" dirty="0" err="1">
                          <a:effectLst/>
                        </a:rPr>
                        <a:t>prébac</a:t>
                      </a:r>
                      <a:r>
                        <a:rPr lang="fr-BE" sz="1200" b="1" dirty="0">
                          <a:effectLst/>
                        </a:rPr>
                        <a:t>)</a:t>
                      </a:r>
                      <a:endParaRPr lang="fr-BE"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90350203"/>
                  </a:ext>
                </a:extLst>
              </a:tr>
              <a:tr h="209024">
                <a:tc>
                  <a:txBody>
                    <a:bodyPr/>
                    <a:lstStyle/>
                    <a:p>
                      <a:pPr>
                        <a:lnSpc>
                          <a:spcPct val="107000"/>
                        </a:lnSpc>
                        <a:spcAft>
                          <a:spcPts val="800"/>
                        </a:spcAft>
                      </a:pPr>
                      <a:r>
                        <a:rPr lang="fr-BE" sz="1200" dirty="0">
                          <a:effectLst/>
                        </a:rPr>
                        <a:t>Physique (4 P)</a:t>
                      </a:r>
                      <a:endParaRPr lang="fr-BE"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fr-BE" sz="1200" b="1" dirty="0">
                          <a:effectLst/>
                        </a:rPr>
                        <a:t>3 H</a:t>
                      </a:r>
                      <a:endParaRPr lang="fr-BE"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1229993"/>
                  </a:ext>
                </a:extLst>
              </a:tr>
              <a:tr h="209024">
                <a:tc>
                  <a:txBody>
                    <a:bodyPr/>
                    <a:lstStyle/>
                    <a:p>
                      <a:pPr>
                        <a:lnSpc>
                          <a:spcPct val="107000"/>
                        </a:lnSpc>
                        <a:spcAft>
                          <a:spcPts val="800"/>
                        </a:spcAft>
                      </a:pPr>
                      <a:r>
                        <a:rPr lang="fr-BE" sz="1200" dirty="0">
                          <a:effectLst/>
                        </a:rPr>
                        <a:t>Chimie (4 P)</a:t>
                      </a:r>
                      <a:endParaRPr lang="fr-BE"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fr-BE" sz="1200" b="1" dirty="0">
                          <a:effectLst/>
                        </a:rPr>
                        <a:t>3 H</a:t>
                      </a:r>
                      <a:endParaRPr lang="fr-BE"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65959781"/>
                  </a:ext>
                </a:extLst>
              </a:tr>
              <a:tr h="209024">
                <a:tc>
                  <a:txBody>
                    <a:bodyPr/>
                    <a:lstStyle/>
                    <a:p>
                      <a:pPr>
                        <a:lnSpc>
                          <a:spcPct val="107000"/>
                        </a:lnSpc>
                        <a:spcAft>
                          <a:spcPts val="800"/>
                        </a:spcAft>
                      </a:pPr>
                      <a:r>
                        <a:rPr lang="fr-BE" sz="1200" dirty="0">
                          <a:effectLst/>
                        </a:rPr>
                        <a:t>Economie L II (4 P)</a:t>
                      </a:r>
                      <a:endParaRPr lang="fr-BE"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fr-BE" sz="1200" b="1" dirty="0">
                          <a:effectLst/>
                        </a:rPr>
                        <a:t>3 H</a:t>
                      </a:r>
                      <a:endParaRPr lang="fr-BE"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31225842"/>
                  </a:ext>
                </a:extLst>
              </a:tr>
              <a:tr h="209024">
                <a:tc>
                  <a:txBody>
                    <a:bodyPr/>
                    <a:lstStyle/>
                    <a:p>
                      <a:pPr>
                        <a:lnSpc>
                          <a:spcPct val="107000"/>
                        </a:lnSpc>
                        <a:spcAft>
                          <a:spcPts val="800"/>
                        </a:spcAft>
                      </a:pPr>
                      <a:r>
                        <a:rPr lang="fr-BE" sz="1200" dirty="0">
                          <a:effectLst/>
                        </a:rPr>
                        <a:t>ART (4 P)</a:t>
                      </a:r>
                      <a:endParaRPr lang="fr-BE"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fr-BE" sz="1200" b="1" dirty="0">
                          <a:effectLst/>
                        </a:rPr>
                        <a:t>5 H</a:t>
                      </a:r>
                      <a:endParaRPr lang="fr-BE"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15849666"/>
                  </a:ext>
                </a:extLst>
              </a:tr>
              <a:tr h="0">
                <a:tc>
                  <a:txBody>
                    <a:bodyPr/>
                    <a:lstStyle/>
                    <a:p>
                      <a:pPr>
                        <a:lnSpc>
                          <a:spcPct val="107000"/>
                        </a:lnSpc>
                        <a:spcAft>
                          <a:spcPts val="800"/>
                        </a:spcAft>
                      </a:pPr>
                      <a:r>
                        <a:rPr lang="fr-BE" sz="1200" dirty="0">
                          <a:effectLst/>
                        </a:rPr>
                        <a:t>Musique (4 P)</a:t>
                      </a:r>
                      <a:endParaRPr lang="fr-BE"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fr-BE" sz="1200" b="1" dirty="0">
                          <a:effectLst/>
                        </a:rPr>
                        <a:t>3 H</a:t>
                      </a:r>
                      <a:endParaRPr lang="fr-BE"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47373224"/>
                  </a:ext>
                </a:extLst>
              </a:tr>
              <a:tr h="209024">
                <a:tc>
                  <a:txBody>
                    <a:bodyPr/>
                    <a:lstStyle/>
                    <a:p>
                      <a:pPr>
                        <a:lnSpc>
                          <a:spcPct val="107000"/>
                        </a:lnSpc>
                        <a:spcAft>
                          <a:spcPts val="800"/>
                        </a:spcAft>
                      </a:pPr>
                      <a:r>
                        <a:rPr lang="fr-BE" sz="1200" dirty="0">
                          <a:effectLst/>
                        </a:rPr>
                        <a:t>Autre Matière</a:t>
                      </a:r>
                      <a:endParaRPr lang="fr-BE"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fr-BE" sz="1200" b="1" dirty="0">
                          <a:effectLst/>
                        </a:rPr>
                        <a:t>3 H</a:t>
                      </a:r>
                      <a:endParaRPr lang="fr-BE"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15271075"/>
                  </a:ext>
                </a:extLst>
              </a:tr>
              <a:tr h="209024">
                <a:tc>
                  <a:txBody>
                    <a:bodyPr/>
                    <a:lstStyle/>
                    <a:p>
                      <a:pPr>
                        <a:lnSpc>
                          <a:spcPct val="107000"/>
                        </a:lnSpc>
                        <a:spcAft>
                          <a:spcPts val="800"/>
                        </a:spcAft>
                      </a:pPr>
                      <a:r>
                        <a:rPr lang="fr-BE" sz="1200" dirty="0">
                          <a:effectLst/>
                        </a:rPr>
                        <a:t> </a:t>
                      </a:r>
                      <a:endParaRPr lang="fr-BE"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fr-BE" sz="1200" dirty="0">
                          <a:effectLst/>
                        </a:rPr>
                        <a:t> </a:t>
                      </a:r>
                      <a:endParaRPr lang="fr-BE"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2774577"/>
                  </a:ext>
                </a:extLst>
              </a:tr>
            </a:tbl>
          </a:graphicData>
        </a:graphic>
      </p:graphicFrame>
      <p:sp>
        <p:nvSpPr>
          <p:cNvPr id="8" name="TextBox 7">
            <a:extLst>
              <a:ext uri="{FF2B5EF4-FFF2-40B4-BE49-F238E27FC236}">
                <a16:creationId xmlns:a16="http://schemas.microsoft.com/office/drawing/2014/main" id="{CBCCB757-0D47-4858-A6F0-6053ED9B14A9}"/>
              </a:ext>
            </a:extLst>
          </p:cNvPr>
          <p:cNvSpPr txBox="1"/>
          <p:nvPr/>
        </p:nvSpPr>
        <p:spPr>
          <a:xfrm>
            <a:off x="28113" y="6647378"/>
            <a:ext cx="3133818" cy="246221"/>
          </a:xfrm>
          <a:prstGeom prst="rect">
            <a:avLst/>
          </a:prstGeom>
          <a:noFill/>
        </p:spPr>
        <p:txBody>
          <a:bodyPr wrap="square" rtlCol="0">
            <a:spAutoFit/>
          </a:bodyPr>
          <a:lstStyle/>
          <a:p>
            <a:r>
              <a:rPr lang="en-US" sz="1000" b="1" dirty="0">
                <a:solidFill>
                  <a:srgbClr val="0070C0"/>
                </a:solidFill>
              </a:rPr>
              <a:t>S7- Session #1 – 23 September 2022</a:t>
            </a:r>
            <a:endParaRPr lang="x-none" sz="1000" b="1" dirty="0">
              <a:solidFill>
                <a:srgbClr val="0070C0"/>
              </a:solidFill>
            </a:endParaRPr>
          </a:p>
        </p:txBody>
      </p:sp>
    </p:spTree>
    <p:extLst>
      <p:ext uri="{BB962C8B-B14F-4D97-AF65-F5344CB8AC3E}">
        <p14:creationId xmlns:p14="http://schemas.microsoft.com/office/powerpoint/2010/main" val="1592615426"/>
      </p:ext>
    </p:extLst>
  </p:cSld>
  <p:clrMapOvr>
    <a:masterClrMapping/>
  </p:clrMapOvr>
  <p:transition>
    <p:wedg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84328F-CB04-4689-9166-A7FF6EACF0F4}"/>
              </a:ext>
            </a:extLst>
          </p:cNvPr>
          <p:cNvPicPr>
            <a:picLocks noChangeAspect="1"/>
          </p:cNvPicPr>
          <p:nvPr/>
        </p:nvPicPr>
        <p:blipFill>
          <a:blip r:embed="rId2"/>
          <a:stretch>
            <a:fillRect/>
          </a:stretch>
        </p:blipFill>
        <p:spPr>
          <a:xfrm>
            <a:off x="0" y="875307"/>
            <a:ext cx="8944616" cy="5982693"/>
          </a:xfrm>
          <a:prstGeom prst="rect">
            <a:avLst/>
          </a:prstGeom>
        </p:spPr>
      </p:pic>
      <p:sp>
        <p:nvSpPr>
          <p:cNvPr id="5" name="Shape 97">
            <a:extLst>
              <a:ext uri="{FF2B5EF4-FFF2-40B4-BE49-F238E27FC236}">
                <a16:creationId xmlns:a16="http://schemas.microsoft.com/office/drawing/2014/main" id="{57A504CD-8DB4-4685-8F39-C61A5E374BB8}"/>
              </a:ext>
            </a:extLst>
          </p:cNvPr>
          <p:cNvSpPr txBox="1">
            <a:spLocks/>
          </p:cNvSpPr>
          <p:nvPr/>
        </p:nvSpPr>
        <p:spPr>
          <a:xfrm>
            <a:off x="-40313" y="-292593"/>
            <a:ext cx="9403388" cy="915900"/>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ct val="100000"/>
              <a:buFont typeface="Arial"/>
              <a:buNone/>
              <a:defRPr sz="3600" b="1" i="0" u="none" strike="noStrike" cap="none">
                <a:solidFill>
                  <a:schemeClr val="lt1"/>
                </a:solidFill>
                <a:latin typeface="Arial"/>
                <a:ea typeface="Arial"/>
                <a:cs typeface="Arial"/>
                <a:sym typeface="Arial"/>
              </a:defRPr>
            </a:lvl1pPr>
            <a:lvl2pPr lvl="1" algn="l" rtl="0">
              <a:spcBef>
                <a:spcPts val="0"/>
              </a:spcBef>
              <a:buClr>
                <a:schemeClr val="lt1"/>
              </a:buClr>
              <a:buSzPct val="100000"/>
              <a:buFont typeface="Arial"/>
              <a:buNone/>
              <a:defRPr sz="3600" b="1" i="0" u="none" strike="noStrike" cap="none">
                <a:solidFill>
                  <a:schemeClr val="lt1"/>
                </a:solidFill>
                <a:latin typeface="Arial"/>
                <a:ea typeface="Arial"/>
                <a:cs typeface="Arial"/>
                <a:sym typeface="Arial"/>
              </a:defRPr>
            </a:lvl2pPr>
            <a:lvl3pPr lvl="2" algn="l" rtl="0">
              <a:spcBef>
                <a:spcPts val="0"/>
              </a:spcBef>
              <a:buClr>
                <a:schemeClr val="lt1"/>
              </a:buClr>
              <a:buSzPct val="100000"/>
              <a:buFont typeface="Arial"/>
              <a:buNone/>
              <a:defRPr sz="3600" b="1" i="0" u="none" strike="noStrike" cap="none">
                <a:solidFill>
                  <a:schemeClr val="lt1"/>
                </a:solidFill>
                <a:latin typeface="Arial"/>
                <a:ea typeface="Arial"/>
                <a:cs typeface="Arial"/>
                <a:sym typeface="Arial"/>
              </a:defRPr>
            </a:lvl3pPr>
            <a:lvl4pPr lvl="3" algn="l" rtl="0">
              <a:spcBef>
                <a:spcPts val="0"/>
              </a:spcBef>
              <a:buClr>
                <a:schemeClr val="lt1"/>
              </a:buClr>
              <a:buSzPct val="100000"/>
              <a:buFont typeface="Arial"/>
              <a:buNone/>
              <a:defRPr sz="3600" b="1" i="0" u="none" strike="noStrike" cap="none">
                <a:solidFill>
                  <a:schemeClr val="lt1"/>
                </a:solidFill>
                <a:latin typeface="Arial"/>
                <a:ea typeface="Arial"/>
                <a:cs typeface="Arial"/>
                <a:sym typeface="Arial"/>
              </a:defRPr>
            </a:lvl4pPr>
            <a:lvl5pPr lvl="4" algn="l" rtl="0">
              <a:spcBef>
                <a:spcPts val="0"/>
              </a:spcBef>
              <a:buClr>
                <a:schemeClr val="lt1"/>
              </a:buClr>
              <a:buSzPct val="100000"/>
              <a:buFont typeface="Arial"/>
              <a:buNone/>
              <a:defRPr sz="3600" b="1" i="0" u="none" strike="noStrike" cap="none">
                <a:solidFill>
                  <a:schemeClr val="lt1"/>
                </a:solidFill>
                <a:latin typeface="Arial"/>
                <a:ea typeface="Arial"/>
                <a:cs typeface="Arial"/>
                <a:sym typeface="Arial"/>
              </a:defRPr>
            </a:lvl5pPr>
            <a:lvl6pPr lvl="5" algn="l" rtl="0">
              <a:spcBef>
                <a:spcPts val="0"/>
              </a:spcBef>
              <a:buClr>
                <a:schemeClr val="lt1"/>
              </a:buClr>
              <a:buSzPct val="100000"/>
              <a:buFont typeface="Arial"/>
              <a:buNone/>
              <a:defRPr sz="3600" b="1" i="0" u="none" strike="noStrike" cap="none">
                <a:solidFill>
                  <a:schemeClr val="lt1"/>
                </a:solidFill>
                <a:latin typeface="Arial"/>
                <a:ea typeface="Arial"/>
                <a:cs typeface="Arial"/>
                <a:sym typeface="Arial"/>
              </a:defRPr>
            </a:lvl6pPr>
            <a:lvl7pPr lvl="6" algn="l" rtl="0">
              <a:spcBef>
                <a:spcPts val="0"/>
              </a:spcBef>
              <a:buClr>
                <a:schemeClr val="lt1"/>
              </a:buClr>
              <a:buSzPct val="100000"/>
              <a:buFont typeface="Arial"/>
              <a:buNone/>
              <a:defRPr sz="3600" b="1" i="0" u="none" strike="noStrike" cap="none">
                <a:solidFill>
                  <a:schemeClr val="lt1"/>
                </a:solidFill>
                <a:latin typeface="Arial"/>
                <a:ea typeface="Arial"/>
                <a:cs typeface="Arial"/>
                <a:sym typeface="Arial"/>
              </a:defRPr>
            </a:lvl7pPr>
            <a:lvl8pPr lvl="7" algn="l" rtl="0">
              <a:spcBef>
                <a:spcPts val="0"/>
              </a:spcBef>
              <a:buClr>
                <a:schemeClr val="lt1"/>
              </a:buClr>
              <a:buSzPct val="100000"/>
              <a:buFont typeface="Arial"/>
              <a:buNone/>
              <a:defRPr sz="3600" b="1" i="0" u="none" strike="noStrike" cap="none">
                <a:solidFill>
                  <a:schemeClr val="lt1"/>
                </a:solidFill>
                <a:latin typeface="Arial"/>
                <a:ea typeface="Arial"/>
                <a:cs typeface="Arial"/>
                <a:sym typeface="Arial"/>
              </a:defRPr>
            </a:lvl8pPr>
            <a:lvl9pPr lvl="8" algn="l" rtl="0">
              <a:spcBef>
                <a:spcPts val="0"/>
              </a:spcBef>
              <a:buClr>
                <a:schemeClr val="lt1"/>
              </a:buClr>
              <a:buSzPct val="100000"/>
              <a:buFont typeface="Arial"/>
              <a:buNone/>
              <a:defRPr sz="3600" b="1" i="0" u="none" strike="noStrike" cap="none">
                <a:solidFill>
                  <a:schemeClr val="lt1"/>
                </a:solidFill>
                <a:latin typeface="Arial"/>
                <a:ea typeface="Arial"/>
                <a:cs typeface="Arial"/>
                <a:sym typeface="Arial"/>
              </a:defRPr>
            </a:lvl9pPr>
          </a:lstStyle>
          <a:p>
            <a:r>
              <a:rPr lang="en-US" sz="3200" dirty="0" err="1"/>
              <a:t>Formulaire</a:t>
            </a:r>
            <a:r>
              <a:rPr lang="en-US" sz="3200" dirty="0"/>
              <a:t> à </a:t>
            </a:r>
            <a:r>
              <a:rPr lang="en-US" sz="3200" dirty="0" err="1"/>
              <a:t>remplir</a:t>
            </a:r>
            <a:r>
              <a:rPr lang="en-US" sz="3200" dirty="0"/>
              <a:t> : </a:t>
            </a:r>
            <a:r>
              <a:rPr lang="en-US" sz="3200" dirty="0">
                <a:solidFill>
                  <a:srgbClr val="FF0000"/>
                </a:solidFill>
              </a:rPr>
              <a:t>Date LIMITE 6</a:t>
            </a:r>
            <a:r>
              <a:rPr lang="en-US" sz="3200" u="sng" dirty="0">
                <a:solidFill>
                  <a:srgbClr val="FF0000"/>
                </a:solidFill>
              </a:rPr>
              <a:t> OCTOBRE</a:t>
            </a:r>
            <a:endParaRPr lang="fr" sz="3200" u="sng" dirty="0">
              <a:solidFill>
                <a:srgbClr val="FF0000"/>
              </a:solidFill>
            </a:endParaRPr>
          </a:p>
        </p:txBody>
      </p:sp>
      <p:sp>
        <p:nvSpPr>
          <p:cNvPr id="2" name="Rectangle 1">
            <a:extLst>
              <a:ext uri="{FF2B5EF4-FFF2-40B4-BE49-F238E27FC236}">
                <a16:creationId xmlns:a16="http://schemas.microsoft.com/office/drawing/2014/main" id="{C79A9C77-AA76-4138-AAD9-87794BA029D2}"/>
              </a:ext>
            </a:extLst>
          </p:cNvPr>
          <p:cNvSpPr/>
          <p:nvPr/>
        </p:nvSpPr>
        <p:spPr>
          <a:xfrm>
            <a:off x="1824212" y="5885406"/>
            <a:ext cx="5199888" cy="7254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BE" sz="2400" dirty="0"/>
              <a:t>Mail </a:t>
            </a:r>
            <a:r>
              <a:rPr lang="fr-BE" sz="2400" dirty="0" err="1"/>
              <a:t>from</a:t>
            </a:r>
            <a:r>
              <a:rPr lang="fr-BE" sz="2400" dirty="0"/>
              <a:t> Ms Lovens :</a:t>
            </a:r>
          </a:p>
          <a:p>
            <a:pPr algn="ctr"/>
            <a:r>
              <a:rPr lang="fr-BE" sz="2400" dirty="0">
                <a:cs typeface="Arial"/>
              </a:rPr>
              <a:t>08/09-23</a:t>
            </a:r>
          </a:p>
        </p:txBody>
      </p:sp>
      <p:sp>
        <p:nvSpPr>
          <p:cNvPr id="6" name="Rectangle : coins arrondis 5">
            <a:extLst>
              <a:ext uri="{FF2B5EF4-FFF2-40B4-BE49-F238E27FC236}">
                <a16:creationId xmlns:a16="http://schemas.microsoft.com/office/drawing/2014/main" id="{4AFE9159-E2B9-492C-9855-573B7352955F}"/>
              </a:ext>
            </a:extLst>
          </p:cNvPr>
          <p:cNvSpPr/>
          <p:nvPr/>
        </p:nvSpPr>
        <p:spPr>
          <a:xfrm>
            <a:off x="1" y="1385740"/>
            <a:ext cx="2165438" cy="963420"/>
          </a:xfrm>
          <a:prstGeom prst="roundRect">
            <a:avLst/>
          </a:prstGeom>
          <a:solidFill>
            <a:srgbClr val="FFFF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v</a:t>
            </a:r>
          </a:p>
        </p:txBody>
      </p:sp>
      <p:sp>
        <p:nvSpPr>
          <p:cNvPr id="7" name="Rectangle : coins arrondis 6">
            <a:extLst>
              <a:ext uri="{FF2B5EF4-FFF2-40B4-BE49-F238E27FC236}">
                <a16:creationId xmlns:a16="http://schemas.microsoft.com/office/drawing/2014/main" id="{7D010786-034A-4E23-8B7A-658345E026D6}"/>
              </a:ext>
            </a:extLst>
          </p:cNvPr>
          <p:cNvSpPr/>
          <p:nvPr/>
        </p:nvSpPr>
        <p:spPr>
          <a:xfrm>
            <a:off x="3553905" y="1649691"/>
            <a:ext cx="3035431" cy="226243"/>
          </a:xfrm>
          <a:prstGeom prst="roundRect">
            <a:avLst>
              <a:gd name="adj" fmla="val 0"/>
            </a:avLst>
          </a:prstGeom>
          <a:solidFill>
            <a:srgbClr val="FFFF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v</a:t>
            </a:r>
          </a:p>
        </p:txBody>
      </p:sp>
    </p:spTree>
    <p:extLst>
      <p:ext uri="{BB962C8B-B14F-4D97-AF65-F5344CB8AC3E}">
        <p14:creationId xmlns:p14="http://schemas.microsoft.com/office/powerpoint/2010/main" val="1083144066"/>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8BA1A-5303-48EE-9083-2BE38A4D7A8A}"/>
              </a:ext>
            </a:extLst>
          </p:cNvPr>
          <p:cNvSpPr>
            <a:spLocks noGrp="1"/>
          </p:cNvSpPr>
          <p:nvPr>
            <p:ph type="title"/>
          </p:nvPr>
        </p:nvSpPr>
        <p:spPr/>
        <p:txBody>
          <a:bodyPr/>
          <a:lstStyle/>
          <a:p>
            <a:r>
              <a:rPr lang="en-US" dirty="0"/>
              <a:t>Registration for payment</a:t>
            </a:r>
            <a:endParaRPr lang="en-BE" dirty="0"/>
          </a:p>
        </p:txBody>
      </p:sp>
      <p:sp>
        <p:nvSpPr>
          <p:cNvPr id="3" name="Text Placeholder 2">
            <a:extLst>
              <a:ext uri="{FF2B5EF4-FFF2-40B4-BE49-F238E27FC236}">
                <a16:creationId xmlns:a16="http://schemas.microsoft.com/office/drawing/2014/main" id="{4F02876A-C7A8-4D99-91A4-22AC65E9CD39}"/>
              </a:ext>
            </a:extLst>
          </p:cNvPr>
          <p:cNvSpPr>
            <a:spLocks noGrp="1"/>
          </p:cNvSpPr>
          <p:nvPr>
            <p:ph type="body" idx="1"/>
          </p:nvPr>
        </p:nvSpPr>
        <p:spPr/>
        <p:txBody>
          <a:bodyPr/>
          <a:lstStyle/>
          <a:p>
            <a:pPr>
              <a:buNone/>
            </a:pPr>
            <a:endParaRPr lang="fr-FR" sz="1600" b="1" u="sng" dirty="0">
              <a:solidFill>
                <a:srgbClr val="0070C0"/>
              </a:solidFill>
            </a:endParaRPr>
          </a:p>
          <a:p>
            <a:pPr algn="ctr">
              <a:buNone/>
            </a:pPr>
            <a:r>
              <a:rPr lang="fr-FR" sz="1600" b="1" u="sng" dirty="0">
                <a:solidFill>
                  <a:srgbClr val="0070C0"/>
                </a:solidFill>
              </a:rPr>
              <a:t>DOSSIERS UNIVERSITAIRES </a:t>
            </a:r>
          </a:p>
          <a:p>
            <a:pPr algn="ctr">
              <a:buNone/>
            </a:pPr>
            <a:endParaRPr lang="fr-FR" sz="1600" b="1" u="sng" dirty="0">
              <a:solidFill>
                <a:srgbClr val="0070C0"/>
              </a:solidFill>
            </a:endParaRPr>
          </a:p>
          <a:p>
            <a:pPr algn="ctr">
              <a:buNone/>
            </a:pPr>
            <a:r>
              <a:rPr lang="fr-FR" sz="1600" b="1" u="sng" dirty="0">
                <a:solidFill>
                  <a:srgbClr val="0070C0"/>
                </a:solidFill>
              </a:rPr>
              <a:t>UCAS</a:t>
            </a:r>
          </a:p>
          <a:p>
            <a:pPr algn="ctr">
              <a:buNone/>
            </a:pPr>
            <a:endParaRPr lang="fr-FR" sz="1600" b="1" u="sng" dirty="0">
              <a:solidFill>
                <a:srgbClr val="0070C0"/>
              </a:solidFill>
            </a:endParaRPr>
          </a:p>
          <a:p>
            <a:pPr algn="ctr">
              <a:buNone/>
            </a:pPr>
            <a:r>
              <a:rPr lang="fr-FR" sz="1600" b="1" u="sng" dirty="0">
                <a:solidFill>
                  <a:srgbClr val="0070C0"/>
                </a:solidFill>
              </a:rPr>
              <a:t>PARCOURSUP</a:t>
            </a:r>
          </a:p>
          <a:p>
            <a:pPr algn="ctr">
              <a:buNone/>
            </a:pPr>
            <a:endParaRPr lang="fr-FR" sz="1600" b="1" u="sng" dirty="0">
              <a:solidFill>
                <a:srgbClr val="0070C0"/>
              </a:solidFill>
            </a:endParaRPr>
          </a:p>
          <a:p>
            <a:pPr algn="ctr">
              <a:buNone/>
            </a:pPr>
            <a:r>
              <a:rPr lang="fr-FR" sz="1600" b="1" u="sng" dirty="0">
                <a:solidFill>
                  <a:srgbClr val="0070C0"/>
                </a:solidFill>
              </a:rPr>
              <a:t>NL applications</a:t>
            </a:r>
          </a:p>
          <a:p>
            <a:pPr algn="ctr">
              <a:buNone/>
            </a:pPr>
            <a:endParaRPr lang="fr-FR" sz="1600" b="1" u="sng" dirty="0">
              <a:solidFill>
                <a:srgbClr val="0070C0"/>
              </a:solidFill>
            </a:endParaRPr>
          </a:p>
          <a:p>
            <a:pPr>
              <a:buNone/>
            </a:pPr>
            <a:endParaRPr lang="fr-FR" sz="1600" b="1" u="sng" dirty="0">
              <a:solidFill>
                <a:srgbClr val="0070C0"/>
              </a:solidFill>
            </a:endParaRPr>
          </a:p>
          <a:p>
            <a:pPr>
              <a:buNone/>
            </a:pPr>
            <a:endParaRPr lang="fr-FR" sz="1600" b="1" u="sng" dirty="0">
              <a:solidFill>
                <a:srgbClr val="0070C0"/>
              </a:solidFill>
            </a:endParaRPr>
          </a:p>
          <a:p>
            <a:pPr>
              <a:buNone/>
            </a:pPr>
            <a:endParaRPr lang="fr-FR" sz="1600" b="1" u="sng" dirty="0">
              <a:solidFill>
                <a:srgbClr val="0070C0"/>
              </a:solidFill>
            </a:endParaRPr>
          </a:p>
          <a:p>
            <a:pPr>
              <a:buNone/>
            </a:pPr>
            <a:r>
              <a:rPr lang="fr-FR" sz="1600" b="1" u="sng" dirty="0">
                <a:solidFill>
                  <a:srgbClr val="0070C0"/>
                </a:solidFill>
              </a:rPr>
              <a:t>https://forms.office.com/Pages/ResponsePage.aspx?id=aeA505McU0OzBwsicDW6Qtr5dB9aK0tIp7HHlEGcxchURE82UVlYNFlXTDhQNUJIVjE4U1U2Q0hFUi4u</a:t>
            </a:r>
            <a:endParaRPr lang="en-BE" sz="1600" b="1" u="sng" dirty="0">
              <a:solidFill>
                <a:srgbClr val="0070C0"/>
              </a:solidFill>
            </a:endParaRPr>
          </a:p>
        </p:txBody>
      </p:sp>
      <p:sp>
        <p:nvSpPr>
          <p:cNvPr id="4" name="TextBox 3">
            <a:extLst>
              <a:ext uri="{FF2B5EF4-FFF2-40B4-BE49-F238E27FC236}">
                <a16:creationId xmlns:a16="http://schemas.microsoft.com/office/drawing/2014/main" id="{F99CA27B-862F-40E3-826E-2CEBAA96C48E}"/>
              </a:ext>
            </a:extLst>
          </p:cNvPr>
          <p:cNvSpPr txBox="1"/>
          <p:nvPr/>
        </p:nvSpPr>
        <p:spPr>
          <a:xfrm>
            <a:off x="28113" y="6647378"/>
            <a:ext cx="3133818" cy="246221"/>
          </a:xfrm>
          <a:prstGeom prst="rect">
            <a:avLst/>
          </a:prstGeom>
          <a:noFill/>
        </p:spPr>
        <p:txBody>
          <a:bodyPr wrap="square" rtlCol="0">
            <a:spAutoFit/>
          </a:bodyPr>
          <a:lstStyle/>
          <a:p>
            <a:r>
              <a:rPr lang="en-US" sz="1000" b="1" dirty="0">
                <a:solidFill>
                  <a:srgbClr val="0070C0"/>
                </a:solidFill>
              </a:rPr>
              <a:t>S7- Session #1 – 23 September 2022</a:t>
            </a:r>
            <a:endParaRPr lang="x-none" sz="1000" b="1" dirty="0">
              <a:solidFill>
                <a:srgbClr val="0070C0"/>
              </a:solidFill>
            </a:endParaRPr>
          </a:p>
        </p:txBody>
      </p:sp>
    </p:spTree>
    <p:extLst>
      <p:ext uri="{BB962C8B-B14F-4D97-AF65-F5344CB8AC3E}">
        <p14:creationId xmlns:p14="http://schemas.microsoft.com/office/powerpoint/2010/main" val="10659277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1C9724-C987-4F7B-9F31-79550A728FD8}"/>
              </a:ext>
            </a:extLst>
          </p:cNvPr>
          <p:cNvSpPr>
            <a:spLocks noGrp="1"/>
          </p:cNvSpPr>
          <p:nvPr>
            <p:ph type="title"/>
          </p:nvPr>
        </p:nvSpPr>
        <p:spPr/>
        <p:txBody>
          <a:bodyPr/>
          <a:lstStyle/>
          <a:p>
            <a:r>
              <a:rPr lang="en-US" dirty="0"/>
              <a:t>Thank you for your attention</a:t>
            </a:r>
            <a:endParaRPr lang="fr-BE" dirty="0"/>
          </a:p>
        </p:txBody>
      </p:sp>
      <p:sp>
        <p:nvSpPr>
          <p:cNvPr id="3" name="Espace réservé du texte 2">
            <a:extLst>
              <a:ext uri="{FF2B5EF4-FFF2-40B4-BE49-F238E27FC236}">
                <a16:creationId xmlns:a16="http://schemas.microsoft.com/office/drawing/2014/main" id="{22945DC7-CE7B-4CE9-9A57-C346D84B2B7D}"/>
              </a:ext>
            </a:extLst>
          </p:cNvPr>
          <p:cNvSpPr>
            <a:spLocks noGrp="1"/>
          </p:cNvSpPr>
          <p:nvPr>
            <p:ph type="body" idx="1"/>
          </p:nvPr>
        </p:nvSpPr>
        <p:spPr>
          <a:xfrm>
            <a:off x="457200" y="1600200"/>
            <a:ext cx="8686800" cy="4967700"/>
          </a:xfrm>
        </p:spPr>
        <p:txBody>
          <a:bodyPr/>
          <a:lstStyle/>
          <a:p>
            <a:pPr>
              <a:buNone/>
            </a:pPr>
            <a:endParaRPr lang="fr-BE" dirty="0"/>
          </a:p>
          <a:p>
            <a:pPr>
              <a:buNone/>
            </a:pPr>
            <a:endParaRPr lang="fr-BE" dirty="0"/>
          </a:p>
          <a:p>
            <a:pPr>
              <a:buNone/>
            </a:pPr>
            <a:endParaRPr lang="fr-BE" dirty="0"/>
          </a:p>
          <a:p>
            <a:pPr algn="ctr">
              <a:buNone/>
            </a:pPr>
            <a:r>
              <a:rPr lang="fr-BE" sz="8000" dirty="0"/>
              <a:t>Questions?</a:t>
            </a:r>
          </a:p>
          <a:p>
            <a:pPr algn="ctr">
              <a:buNone/>
            </a:pPr>
            <a:endParaRPr lang="fr-BE" sz="8000" dirty="0"/>
          </a:p>
          <a:p>
            <a:pPr algn="ctr">
              <a:buNone/>
            </a:pPr>
            <a:endParaRPr lang="fr-BE" sz="4000" dirty="0"/>
          </a:p>
          <a:p>
            <a:pPr algn="r">
              <a:buNone/>
            </a:pPr>
            <a:r>
              <a:rPr lang="fr-BE" sz="3200" b="1" dirty="0">
                <a:solidFill>
                  <a:srgbClr val="0070C0"/>
                </a:solidFill>
              </a:rPr>
              <a:t>Orientation team</a:t>
            </a:r>
            <a:endParaRPr lang="x-none" sz="3200" b="1" dirty="0">
              <a:solidFill>
                <a:srgbClr val="0070C0"/>
              </a:solidFill>
            </a:endParaRPr>
          </a:p>
          <a:p>
            <a:pPr algn="ctr">
              <a:buNone/>
            </a:pPr>
            <a:endParaRPr lang="fr-BE" sz="8000" dirty="0"/>
          </a:p>
        </p:txBody>
      </p:sp>
      <p:sp>
        <p:nvSpPr>
          <p:cNvPr id="5" name="TextBox 4">
            <a:extLst>
              <a:ext uri="{FF2B5EF4-FFF2-40B4-BE49-F238E27FC236}">
                <a16:creationId xmlns:a16="http://schemas.microsoft.com/office/drawing/2014/main" id="{CBCCB757-0D47-4858-A6F0-6053ED9B14A9}"/>
              </a:ext>
            </a:extLst>
          </p:cNvPr>
          <p:cNvSpPr txBox="1"/>
          <p:nvPr/>
        </p:nvSpPr>
        <p:spPr>
          <a:xfrm>
            <a:off x="28113" y="6647378"/>
            <a:ext cx="3133818" cy="246221"/>
          </a:xfrm>
          <a:prstGeom prst="rect">
            <a:avLst/>
          </a:prstGeom>
          <a:noFill/>
        </p:spPr>
        <p:txBody>
          <a:bodyPr wrap="square" rtlCol="0">
            <a:spAutoFit/>
          </a:bodyPr>
          <a:lstStyle/>
          <a:p>
            <a:r>
              <a:rPr lang="en-US" sz="1000" b="1" dirty="0">
                <a:solidFill>
                  <a:srgbClr val="0070C0"/>
                </a:solidFill>
              </a:rPr>
              <a:t>S7- Session #1 – 23 September 2022</a:t>
            </a:r>
            <a:endParaRPr lang="x-none" sz="1000" b="1" dirty="0">
              <a:solidFill>
                <a:srgbClr val="0070C0"/>
              </a:solidFill>
            </a:endParaRPr>
          </a:p>
        </p:txBody>
      </p:sp>
    </p:spTree>
    <p:extLst>
      <p:ext uri="{BB962C8B-B14F-4D97-AF65-F5344CB8AC3E}">
        <p14:creationId xmlns:p14="http://schemas.microsoft.com/office/powerpoint/2010/main" val="307875618"/>
      </p:ext>
    </p:extLst>
  </p:cSld>
  <p:clrMapOvr>
    <a:masterClrMapping/>
  </p:clrMapOvr>
  <p:transition>
    <p:pull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9008" y="-571500"/>
            <a:ext cx="8229600" cy="1143000"/>
          </a:xfrm>
        </p:spPr>
        <p:txBody>
          <a:bodyPr/>
          <a:lstStyle/>
          <a:p>
            <a:r>
              <a:rPr lang="fr-FR" dirty="0" err="1">
                <a:solidFill>
                  <a:srgbClr val="FFFFFF"/>
                </a:solidFill>
              </a:rPr>
              <a:t>European</a:t>
            </a:r>
            <a:r>
              <a:rPr lang="fr-FR" dirty="0">
                <a:solidFill>
                  <a:srgbClr val="FFFFFF"/>
                </a:solidFill>
              </a:rPr>
              <a:t> </a:t>
            </a:r>
            <a:r>
              <a:rPr lang="fr-FR" dirty="0" err="1">
                <a:solidFill>
                  <a:srgbClr val="FFFFFF"/>
                </a:solidFill>
              </a:rPr>
              <a:t>Baccalaureate</a:t>
            </a:r>
            <a:r>
              <a:rPr lang="fr-FR" dirty="0">
                <a:solidFill>
                  <a:srgbClr val="FFFFFF"/>
                </a:solidFill>
              </a:rPr>
              <a:t> (E B) Guide</a:t>
            </a:r>
          </a:p>
        </p:txBody>
      </p:sp>
      <p:sp>
        <p:nvSpPr>
          <p:cNvPr id="3" name="Espace réservé du texte 2"/>
          <p:cNvSpPr>
            <a:spLocks noGrp="1"/>
          </p:cNvSpPr>
          <p:nvPr>
            <p:ph type="body" idx="1"/>
          </p:nvPr>
        </p:nvSpPr>
        <p:spPr>
          <a:xfrm>
            <a:off x="120588" y="826698"/>
            <a:ext cx="8229600" cy="4967700"/>
          </a:xfrm>
        </p:spPr>
        <p:txBody>
          <a:bodyPr/>
          <a:lstStyle/>
          <a:p>
            <a:r>
              <a:rPr lang="fr-FR" dirty="0"/>
              <a:t> </a:t>
            </a:r>
            <a:r>
              <a:rPr lang="fr-BE" dirty="0"/>
              <a:t>On the </a:t>
            </a:r>
            <a:r>
              <a:rPr lang="fr-BE" dirty="0" err="1"/>
              <a:t>website</a:t>
            </a:r>
            <a:r>
              <a:rPr lang="fr-BE" dirty="0"/>
              <a:t> eursc.eu</a:t>
            </a:r>
          </a:p>
          <a:p>
            <a:endParaRPr lang="fr-BE" dirty="0"/>
          </a:p>
          <a:p>
            <a:r>
              <a:rPr lang="en-US" sz="1800" dirty="0">
                <a:hlinkClick r:id="rId3"/>
              </a:rPr>
              <a:t>https://www.eursc.eu/Documents/BAC_Handbook-en.pdf</a:t>
            </a:r>
            <a:endParaRPr lang="en-US" sz="1800" dirty="0"/>
          </a:p>
          <a:p>
            <a:endParaRPr lang="fr-BE" dirty="0">
              <a:solidFill>
                <a:schemeClr val="tx1"/>
              </a:solidFill>
            </a:endParaRPr>
          </a:p>
          <a:p>
            <a:pPr>
              <a:buNone/>
            </a:pPr>
            <a:endParaRPr lang="fr-BE" dirty="0">
              <a:solidFill>
                <a:schemeClr val="tx1"/>
              </a:solidFill>
            </a:endParaRPr>
          </a:p>
        </p:txBody>
      </p:sp>
      <p:sp>
        <p:nvSpPr>
          <p:cNvPr id="4" name="TextBox 3">
            <a:extLst>
              <a:ext uri="{FF2B5EF4-FFF2-40B4-BE49-F238E27FC236}">
                <a16:creationId xmlns:a16="http://schemas.microsoft.com/office/drawing/2014/main" id="{E0EA5C52-FD89-4AAA-B0BC-3D4B69B7A162}"/>
              </a:ext>
            </a:extLst>
          </p:cNvPr>
          <p:cNvSpPr txBox="1"/>
          <p:nvPr/>
        </p:nvSpPr>
        <p:spPr>
          <a:xfrm>
            <a:off x="381740" y="2554049"/>
            <a:ext cx="4500978" cy="4401205"/>
          </a:xfrm>
          <a:prstGeom prst="rect">
            <a:avLst/>
          </a:prstGeom>
          <a:noFill/>
        </p:spPr>
        <p:txBody>
          <a:bodyPr wrap="square" rtlCol="0">
            <a:spAutoFit/>
          </a:bodyPr>
          <a:lstStyle/>
          <a:p>
            <a:pPr marL="285750" indent="-285750">
              <a:buFont typeface="Wingdings" panose="05000000000000000000" pitchFamily="2" charset="2"/>
              <a:buChar char="q"/>
            </a:pPr>
            <a:r>
              <a:rPr lang="en-US" sz="2800" dirty="0"/>
              <a:t> Forms </a:t>
            </a:r>
          </a:p>
          <a:p>
            <a:pPr marL="285750" indent="-285750">
              <a:buFont typeface="Wingdings" panose="05000000000000000000" pitchFamily="2" charset="2"/>
              <a:buChar char="q"/>
            </a:pPr>
            <a:endParaRPr lang="en-US" sz="2800" dirty="0"/>
          </a:p>
          <a:p>
            <a:pPr marL="285750" indent="-285750">
              <a:buFont typeface="Wingdings" panose="05000000000000000000" pitchFamily="2" charset="2"/>
              <a:buChar char="q"/>
            </a:pPr>
            <a:r>
              <a:rPr lang="en-US" sz="2800" dirty="0"/>
              <a:t> Marks C , W, O : scenarios?</a:t>
            </a:r>
          </a:p>
          <a:p>
            <a:pPr marL="285750" indent="-285750">
              <a:buFont typeface="Wingdings" panose="05000000000000000000" pitchFamily="2" charset="2"/>
              <a:buChar char="q"/>
            </a:pPr>
            <a:endParaRPr lang="en-US" sz="2800" dirty="0"/>
          </a:p>
          <a:p>
            <a:pPr marL="285750" indent="-285750">
              <a:buFont typeface="Wingdings" panose="05000000000000000000" pitchFamily="2" charset="2"/>
              <a:buChar char="q"/>
            </a:pPr>
            <a:r>
              <a:rPr lang="en-US" sz="2800" dirty="0"/>
              <a:t> C Mark?</a:t>
            </a:r>
          </a:p>
          <a:p>
            <a:pPr marL="285750" indent="-285750">
              <a:buFont typeface="Wingdings" panose="05000000000000000000" pitchFamily="2" charset="2"/>
              <a:buChar char="q"/>
            </a:pPr>
            <a:endParaRPr lang="en-US" sz="2800" dirty="0"/>
          </a:p>
          <a:p>
            <a:pPr marL="285750" indent="-285750">
              <a:buFont typeface="Wingdings" panose="05000000000000000000" pitchFamily="2" charset="2"/>
              <a:buChar char="q"/>
            </a:pPr>
            <a:r>
              <a:rPr lang="en-US" sz="2800" dirty="0"/>
              <a:t> Examinations: E, O</a:t>
            </a:r>
          </a:p>
          <a:p>
            <a:endParaRPr lang="en-US" sz="2800" dirty="0"/>
          </a:p>
          <a:p>
            <a:endParaRPr lang="x-none" sz="2800" dirty="0"/>
          </a:p>
        </p:txBody>
      </p:sp>
      <p:sp>
        <p:nvSpPr>
          <p:cNvPr id="10" name="TextBox 9">
            <a:extLst>
              <a:ext uri="{FF2B5EF4-FFF2-40B4-BE49-F238E27FC236}">
                <a16:creationId xmlns:a16="http://schemas.microsoft.com/office/drawing/2014/main" id="{CBCCB757-0D47-4858-A6F0-6053ED9B14A9}"/>
              </a:ext>
            </a:extLst>
          </p:cNvPr>
          <p:cNvSpPr txBox="1"/>
          <p:nvPr/>
        </p:nvSpPr>
        <p:spPr>
          <a:xfrm>
            <a:off x="28113" y="6647378"/>
            <a:ext cx="3133818" cy="246221"/>
          </a:xfrm>
          <a:prstGeom prst="rect">
            <a:avLst/>
          </a:prstGeom>
          <a:noFill/>
        </p:spPr>
        <p:txBody>
          <a:bodyPr wrap="square" rtlCol="0">
            <a:spAutoFit/>
          </a:bodyPr>
          <a:lstStyle/>
          <a:p>
            <a:r>
              <a:rPr lang="en-US" sz="1000" b="1" dirty="0">
                <a:solidFill>
                  <a:srgbClr val="0070C0"/>
                </a:solidFill>
              </a:rPr>
              <a:t>S7- Session #1 – 23 September 2022</a:t>
            </a:r>
            <a:endParaRPr lang="x-none" sz="1000" b="1" dirty="0">
              <a:solidFill>
                <a:srgbClr val="0070C0"/>
              </a:solidFill>
            </a:endParaRPr>
          </a:p>
        </p:txBody>
      </p:sp>
      <p:pic>
        <p:nvPicPr>
          <p:cNvPr id="5122" name="Picture 2"/>
          <p:cNvPicPr>
            <a:picLocks noChangeAspect="1" noChangeArrowheads="1"/>
          </p:cNvPicPr>
          <p:nvPr/>
        </p:nvPicPr>
        <p:blipFill>
          <a:blip r:embed="rId4"/>
          <a:srcRect r="2227"/>
          <a:stretch>
            <a:fillRect/>
          </a:stretch>
        </p:blipFill>
        <p:spPr bwMode="auto">
          <a:xfrm rot="2627536">
            <a:off x="5003719" y="1834177"/>
            <a:ext cx="3208018" cy="4546003"/>
          </a:xfrm>
          <a:prstGeom prst="rect">
            <a:avLst/>
          </a:prstGeom>
          <a:noFill/>
          <a:ln w="9525">
            <a:noFill/>
            <a:miter lim="800000"/>
            <a:headEnd/>
            <a:tailEnd/>
          </a:ln>
          <a:effectLst/>
        </p:spPr>
      </p:pic>
      <p:sp>
        <p:nvSpPr>
          <p:cNvPr id="11" name="TextBox 10">
            <a:extLst>
              <a:ext uri="{FF2B5EF4-FFF2-40B4-BE49-F238E27FC236}">
                <a16:creationId xmlns:a16="http://schemas.microsoft.com/office/drawing/2014/main" id="{335E83AE-E652-479E-B64F-58E0999FD1A6}"/>
              </a:ext>
            </a:extLst>
          </p:cNvPr>
          <p:cNvSpPr txBox="1"/>
          <p:nvPr/>
        </p:nvSpPr>
        <p:spPr>
          <a:xfrm>
            <a:off x="7747448" y="6611779"/>
            <a:ext cx="1396552" cy="246221"/>
          </a:xfrm>
          <a:prstGeom prst="rect">
            <a:avLst/>
          </a:prstGeom>
          <a:noFill/>
        </p:spPr>
        <p:txBody>
          <a:bodyPr wrap="square" rtlCol="0">
            <a:spAutoFit/>
          </a:bodyPr>
          <a:lstStyle/>
          <a:p>
            <a:pPr algn="r"/>
            <a:r>
              <a:rPr lang="en-US" sz="1000" b="1" dirty="0">
                <a:solidFill>
                  <a:srgbClr val="0070C0"/>
                </a:solidFill>
              </a:rPr>
              <a:t>Orientation Team</a:t>
            </a:r>
            <a:endParaRPr lang="x-none" sz="1000" b="1" dirty="0">
              <a:solidFill>
                <a:srgbClr val="0070C0"/>
              </a:solidFill>
            </a:endParaRPr>
          </a:p>
        </p:txBody>
      </p:sp>
    </p:spTree>
    <p:extLst>
      <p:ext uri="{BB962C8B-B14F-4D97-AF65-F5344CB8AC3E}">
        <p14:creationId xmlns:p14="http://schemas.microsoft.com/office/powerpoint/2010/main" val="893139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r="2435"/>
          <a:stretch>
            <a:fillRect/>
          </a:stretch>
        </p:blipFill>
        <p:spPr bwMode="auto">
          <a:xfrm>
            <a:off x="176911" y="669398"/>
            <a:ext cx="8748725" cy="5774169"/>
          </a:xfrm>
          <a:prstGeom prst="rect">
            <a:avLst/>
          </a:prstGeom>
          <a:noFill/>
          <a:ln w="9525">
            <a:noFill/>
            <a:miter lim="800000"/>
            <a:headEnd/>
            <a:tailEnd/>
          </a:ln>
          <a:effectLst/>
        </p:spPr>
      </p:pic>
      <p:sp>
        <p:nvSpPr>
          <p:cNvPr id="4" name="Shape 97">
            <a:extLst>
              <a:ext uri="{FF2B5EF4-FFF2-40B4-BE49-F238E27FC236}">
                <a16:creationId xmlns:a16="http://schemas.microsoft.com/office/drawing/2014/main" id="{F94172C7-97A8-4CF2-8288-C712E7B01346}"/>
              </a:ext>
            </a:extLst>
          </p:cNvPr>
          <p:cNvSpPr txBox="1">
            <a:spLocks/>
          </p:cNvSpPr>
          <p:nvPr/>
        </p:nvSpPr>
        <p:spPr>
          <a:xfrm>
            <a:off x="-40313" y="-292593"/>
            <a:ext cx="9403388" cy="915900"/>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ct val="100000"/>
              <a:buFont typeface="Arial"/>
              <a:buNone/>
              <a:defRPr sz="3600" b="1" i="0" u="none" strike="noStrike" cap="none">
                <a:solidFill>
                  <a:schemeClr val="lt1"/>
                </a:solidFill>
                <a:latin typeface="Arial"/>
                <a:ea typeface="Arial"/>
                <a:cs typeface="Arial"/>
                <a:sym typeface="Arial"/>
              </a:defRPr>
            </a:lvl1pPr>
            <a:lvl2pPr lvl="1" algn="l" rtl="0">
              <a:spcBef>
                <a:spcPts val="0"/>
              </a:spcBef>
              <a:buClr>
                <a:schemeClr val="lt1"/>
              </a:buClr>
              <a:buSzPct val="100000"/>
              <a:buFont typeface="Arial"/>
              <a:buNone/>
              <a:defRPr sz="3600" b="1" i="0" u="none" strike="noStrike" cap="none">
                <a:solidFill>
                  <a:schemeClr val="lt1"/>
                </a:solidFill>
                <a:latin typeface="Arial"/>
                <a:ea typeface="Arial"/>
                <a:cs typeface="Arial"/>
                <a:sym typeface="Arial"/>
              </a:defRPr>
            </a:lvl2pPr>
            <a:lvl3pPr lvl="2" algn="l" rtl="0">
              <a:spcBef>
                <a:spcPts val="0"/>
              </a:spcBef>
              <a:buClr>
                <a:schemeClr val="lt1"/>
              </a:buClr>
              <a:buSzPct val="100000"/>
              <a:buFont typeface="Arial"/>
              <a:buNone/>
              <a:defRPr sz="3600" b="1" i="0" u="none" strike="noStrike" cap="none">
                <a:solidFill>
                  <a:schemeClr val="lt1"/>
                </a:solidFill>
                <a:latin typeface="Arial"/>
                <a:ea typeface="Arial"/>
                <a:cs typeface="Arial"/>
                <a:sym typeface="Arial"/>
              </a:defRPr>
            </a:lvl3pPr>
            <a:lvl4pPr lvl="3" algn="l" rtl="0">
              <a:spcBef>
                <a:spcPts val="0"/>
              </a:spcBef>
              <a:buClr>
                <a:schemeClr val="lt1"/>
              </a:buClr>
              <a:buSzPct val="100000"/>
              <a:buFont typeface="Arial"/>
              <a:buNone/>
              <a:defRPr sz="3600" b="1" i="0" u="none" strike="noStrike" cap="none">
                <a:solidFill>
                  <a:schemeClr val="lt1"/>
                </a:solidFill>
                <a:latin typeface="Arial"/>
                <a:ea typeface="Arial"/>
                <a:cs typeface="Arial"/>
                <a:sym typeface="Arial"/>
              </a:defRPr>
            </a:lvl4pPr>
            <a:lvl5pPr lvl="4" algn="l" rtl="0">
              <a:spcBef>
                <a:spcPts val="0"/>
              </a:spcBef>
              <a:buClr>
                <a:schemeClr val="lt1"/>
              </a:buClr>
              <a:buSzPct val="100000"/>
              <a:buFont typeface="Arial"/>
              <a:buNone/>
              <a:defRPr sz="3600" b="1" i="0" u="none" strike="noStrike" cap="none">
                <a:solidFill>
                  <a:schemeClr val="lt1"/>
                </a:solidFill>
                <a:latin typeface="Arial"/>
                <a:ea typeface="Arial"/>
                <a:cs typeface="Arial"/>
                <a:sym typeface="Arial"/>
              </a:defRPr>
            </a:lvl5pPr>
            <a:lvl6pPr lvl="5" algn="l" rtl="0">
              <a:spcBef>
                <a:spcPts val="0"/>
              </a:spcBef>
              <a:buClr>
                <a:schemeClr val="lt1"/>
              </a:buClr>
              <a:buSzPct val="100000"/>
              <a:buFont typeface="Arial"/>
              <a:buNone/>
              <a:defRPr sz="3600" b="1" i="0" u="none" strike="noStrike" cap="none">
                <a:solidFill>
                  <a:schemeClr val="lt1"/>
                </a:solidFill>
                <a:latin typeface="Arial"/>
                <a:ea typeface="Arial"/>
                <a:cs typeface="Arial"/>
                <a:sym typeface="Arial"/>
              </a:defRPr>
            </a:lvl6pPr>
            <a:lvl7pPr lvl="6" algn="l" rtl="0">
              <a:spcBef>
                <a:spcPts val="0"/>
              </a:spcBef>
              <a:buClr>
                <a:schemeClr val="lt1"/>
              </a:buClr>
              <a:buSzPct val="100000"/>
              <a:buFont typeface="Arial"/>
              <a:buNone/>
              <a:defRPr sz="3600" b="1" i="0" u="none" strike="noStrike" cap="none">
                <a:solidFill>
                  <a:schemeClr val="lt1"/>
                </a:solidFill>
                <a:latin typeface="Arial"/>
                <a:ea typeface="Arial"/>
                <a:cs typeface="Arial"/>
                <a:sym typeface="Arial"/>
              </a:defRPr>
            </a:lvl7pPr>
            <a:lvl8pPr lvl="7" algn="l" rtl="0">
              <a:spcBef>
                <a:spcPts val="0"/>
              </a:spcBef>
              <a:buClr>
                <a:schemeClr val="lt1"/>
              </a:buClr>
              <a:buSzPct val="100000"/>
              <a:buFont typeface="Arial"/>
              <a:buNone/>
              <a:defRPr sz="3600" b="1" i="0" u="none" strike="noStrike" cap="none">
                <a:solidFill>
                  <a:schemeClr val="lt1"/>
                </a:solidFill>
                <a:latin typeface="Arial"/>
                <a:ea typeface="Arial"/>
                <a:cs typeface="Arial"/>
                <a:sym typeface="Arial"/>
              </a:defRPr>
            </a:lvl8pPr>
            <a:lvl9pPr lvl="8" algn="l" rtl="0">
              <a:spcBef>
                <a:spcPts val="0"/>
              </a:spcBef>
              <a:buClr>
                <a:schemeClr val="lt1"/>
              </a:buClr>
              <a:buSzPct val="100000"/>
              <a:buFont typeface="Arial"/>
              <a:buNone/>
              <a:defRPr sz="3600" b="1" i="0" u="none" strike="noStrike" cap="none">
                <a:solidFill>
                  <a:schemeClr val="lt1"/>
                </a:solidFill>
                <a:latin typeface="Arial"/>
                <a:ea typeface="Arial"/>
                <a:cs typeface="Arial"/>
                <a:sym typeface="Arial"/>
              </a:defRPr>
            </a:lvl9pPr>
          </a:lstStyle>
          <a:p>
            <a:r>
              <a:rPr lang="en-US" sz="3200" dirty="0"/>
              <a:t>Arrangements for Implementing E B</a:t>
            </a:r>
            <a:endParaRPr lang="fr" sz="3200" u="sng" dirty="0"/>
          </a:p>
        </p:txBody>
      </p:sp>
      <p:sp>
        <p:nvSpPr>
          <p:cNvPr id="6" name="Rectangle : coins arrondis 5">
            <a:extLst>
              <a:ext uri="{FF2B5EF4-FFF2-40B4-BE49-F238E27FC236}">
                <a16:creationId xmlns:a16="http://schemas.microsoft.com/office/drawing/2014/main" id="{9C546B34-17AD-4F1E-B9C6-7BA8827F05AB}"/>
              </a:ext>
            </a:extLst>
          </p:cNvPr>
          <p:cNvSpPr/>
          <p:nvPr/>
        </p:nvSpPr>
        <p:spPr>
          <a:xfrm>
            <a:off x="256781" y="2936880"/>
            <a:ext cx="4697355" cy="625186"/>
          </a:xfrm>
          <a:prstGeom prst="roundRect">
            <a:avLst/>
          </a:prstGeom>
          <a:solidFill>
            <a:srgbClr val="FFFF00">
              <a:alpha val="19000"/>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v</a:t>
            </a:r>
          </a:p>
        </p:txBody>
      </p:sp>
      <p:sp>
        <p:nvSpPr>
          <p:cNvPr id="7" name="Rectangle : coins arrondis 6">
            <a:extLst>
              <a:ext uri="{FF2B5EF4-FFF2-40B4-BE49-F238E27FC236}">
                <a16:creationId xmlns:a16="http://schemas.microsoft.com/office/drawing/2014/main" id="{FFB0A90E-C7BF-4A33-8324-FC7826526139}"/>
              </a:ext>
            </a:extLst>
          </p:cNvPr>
          <p:cNvSpPr/>
          <p:nvPr/>
        </p:nvSpPr>
        <p:spPr>
          <a:xfrm>
            <a:off x="4931816" y="2026641"/>
            <a:ext cx="4025419" cy="407709"/>
          </a:xfrm>
          <a:prstGeom prst="roundRect">
            <a:avLst/>
          </a:prstGeom>
          <a:solidFill>
            <a:schemeClr val="bg2">
              <a:lumMod val="20000"/>
              <a:lumOff val="80000"/>
              <a:alpha val="39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Rectangle : coins arrondis 7">
            <a:extLst>
              <a:ext uri="{FF2B5EF4-FFF2-40B4-BE49-F238E27FC236}">
                <a16:creationId xmlns:a16="http://schemas.microsoft.com/office/drawing/2014/main" id="{66CB855F-983E-4F70-B6AF-EFB74C10B27F}"/>
              </a:ext>
            </a:extLst>
          </p:cNvPr>
          <p:cNvSpPr/>
          <p:nvPr/>
        </p:nvSpPr>
        <p:spPr>
          <a:xfrm>
            <a:off x="5036863" y="4698237"/>
            <a:ext cx="4107137" cy="407709"/>
          </a:xfrm>
          <a:prstGeom prst="roundRect">
            <a:avLst/>
          </a:prstGeom>
          <a:solidFill>
            <a:schemeClr val="accent1">
              <a:lumMod val="20000"/>
              <a:lumOff val="80000"/>
              <a:alpha val="31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91381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97">
            <a:extLst>
              <a:ext uri="{FF2B5EF4-FFF2-40B4-BE49-F238E27FC236}">
                <a16:creationId xmlns:a16="http://schemas.microsoft.com/office/drawing/2014/main" id="{57A504CD-8DB4-4685-8F39-C61A5E374BB8}"/>
              </a:ext>
            </a:extLst>
          </p:cNvPr>
          <p:cNvSpPr txBox="1">
            <a:spLocks/>
          </p:cNvSpPr>
          <p:nvPr/>
        </p:nvSpPr>
        <p:spPr>
          <a:xfrm>
            <a:off x="-40313" y="-292593"/>
            <a:ext cx="9403388" cy="915900"/>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ct val="100000"/>
              <a:buFont typeface="Arial"/>
              <a:buNone/>
              <a:defRPr sz="3600" b="1" i="0" u="none" strike="noStrike" cap="none">
                <a:solidFill>
                  <a:schemeClr val="lt1"/>
                </a:solidFill>
                <a:latin typeface="Arial"/>
                <a:ea typeface="Arial"/>
                <a:cs typeface="Arial"/>
                <a:sym typeface="Arial"/>
              </a:defRPr>
            </a:lvl1pPr>
            <a:lvl2pPr lvl="1" algn="l" rtl="0">
              <a:spcBef>
                <a:spcPts val="0"/>
              </a:spcBef>
              <a:buClr>
                <a:schemeClr val="lt1"/>
              </a:buClr>
              <a:buSzPct val="100000"/>
              <a:buFont typeface="Arial"/>
              <a:buNone/>
              <a:defRPr sz="3600" b="1" i="0" u="none" strike="noStrike" cap="none">
                <a:solidFill>
                  <a:schemeClr val="lt1"/>
                </a:solidFill>
                <a:latin typeface="Arial"/>
                <a:ea typeface="Arial"/>
                <a:cs typeface="Arial"/>
                <a:sym typeface="Arial"/>
              </a:defRPr>
            </a:lvl2pPr>
            <a:lvl3pPr lvl="2" algn="l" rtl="0">
              <a:spcBef>
                <a:spcPts val="0"/>
              </a:spcBef>
              <a:buClr>
                <a:schemeClr val="lt1"/>
              </a:buClr>
              <a:buSzPct val="100000"/>
              <a:buFont typeface="Arial"/>
              <a:buNone/>
              <a:defRPr sz="3600" b="1" i="0" u="none" strike="noStrike" cap="none">
                <a:solidFill>
                  <a:schemeClr val="lt1"/>
                </a:solidFill>
                <a:latin typeface="Arial"/>
                <a:ea typeface="Arial"/>
                <a:cs typeface="Arial"/>
                <a:sym typeface="Arial"/>
              </a:defRPr>
            </a:lvl3pPr>
            <a:lvl4pPr lvl="3" algn="l" rtl="0">
              <a:spcBef>
                <a:spcPts val="0"/>
              </a:spcBef>
              <a:buClr>
                <a:schemeClr val="lt1"/>
              </a:buClr>
              <a:buSzPct val="100000"/>
              <a:buFont typeface="Arial"/>
              <a:buNone/>
              <a:defRPr sz="3600" b="1" i="0" u="none" strike="noStrike" cap="none">
                <a:solidFill>
                  <a:schemeClr val="lt1"/>
                </a:solidFill>
                <a:latin typeface="Arial"/>
                <a:ea typeface="Arial"/>
                <a:cs typeface="Arial"/>
                <a:sym typeface="Arial"/>
              </a:defRPr>
            </a:lvl4pPr>
            <a:lvl5pPr lvl="4" algn="l" rtl="0">
              <a:spcBef>
                <a:spcPts val="0"/>
              </a:spcBef>
              <a:buClr>
                <a:schemeClr val="lt1"/>
              </a:buClr>
              <a:buSzPct val="100000"/>
              <a:buFont typeface="Arial"/>
              <a:buNone/>
              <a:defRPr sz="3600" b="1" i="0" u="none" strike="noStrike" cap="none">
                <a:solidFill>
                  <a:schemeClr val="lt1"/>
                </a:solidFill>
                <a:latin typeface="Arial"/>
                <a:ea typeface="Arial"/>
                <a:cs typeface="Arial"/>
                <a:sym typeface="Arial"/>
              </a:defRPr>
            </a:lvl5pPr>
            <a:lvl6pPr lvl="5" algn="l" rtl="0">
              <a:spcBef>
                <a:spcPts val="0"/>
              </a:spcBef>
              <a:buClr>
                <a:schemeClr val="lt1"/>
              </a:buClr>
              <a:buSzPct val="100000"/>
              <a:buFont typeface="Arial"/>
              <a:buNone/>
              <a:defRPr sz="3600" b="1" i="0" u="none" strike="noStrike" cap="none">
                <a:solidFill>
                  <a:schemeClr val="lt1"/>
                </a:solidFill>
                <a:latin typeface="Arial"/>
                <a:ea typeface="Arial"/>
                <a:cs typeface="Arial"/>
                <a:sym typeface="Arial"/>
              </a:defRPr>
            </a:lvl6pPr>
            <a:lvl7pPr lvl="6" algn="l" rtl="0">
              <a:spcBef>
                <a:spcPts val="0"/>
              </a:spcBef>
              <a:buClr>
                <a:schemeClr val="lt1"/>
              </a:buClr>
              <a:buSzPct val="100000"/>
              <a:buFont typeface="Arial"/>
              <a:buNone/>
              <a:defRPr sz="3600" b="1" i="0" u="none" strike="noStrike" cap="none">
                <a:solidFill>
                  <a:schemeClr val="lt1"/>
                </a:solidFill>
                <a:latin typeface="Arial"/>
                <a:ea typeface="Arial"/>
                <a:cs typeface="Arial"/>
                <a:sym typeface="Arial"/>
              </a:defRPr>
            </a:lvl7pPr>
            <a:lvl8pPr lvl="7" algn="l" rtl="0">
              <a:spcBef>
                <a:spcPts val="0"/>
              </a:spcBef>
              <a:buClr>
                <a:schemeClr val="lt1"/>
              </a:buClr>
              <a:buSzPct val="100000"/>
              <a:buFont typeface="Arial"/>
              <a:buNone/>
              <a:defRPr sz="3600" b="1" i="0" u="none" strike="noStrike" cap="none">
                <a:solidFill>
                  <a:schemeClr val="lt1"/>
                </a:solidFill>
                <a:latin typeface="Arial"/>
                <a:ea typeface="Arial"/>
                <a:cs typeface="Arial"/>
                <a:sym typeface="Arial"/>
              </a:defRPr>
            </a:lvl8pPr>
            <a:lvl9pPr lvl="8" algn="l" rtl="0">
              <a:spcBef>
                <a:spcPts val="0"/>
              </a:spcBef>
              <a:buClr>
                <a:schemeClr val="lt1"/>
              </a:buClr>
              <a:buSzPct val="100000"/>
              <a:buFont typeface="Arial"/>
              <a:buNone/>
              <a:defRPr sz="3600" b="1" i="0" u="none" strike="noStrike" cap="none">
                <a:solidFill>
                  <a:schemeClr val="lt1"/>
                </a:solidFill>
                <a:latin typeface="Arial"/>
                <a:ea typeface="Arial"/>
                <a:cs typeface="Arial"/>
                <a:sym typeface="Arial"/>
              </a:defRPr>
            </a:lvl9pPr>
          </a:lstStyle>
          <a:p>
            <a:r>
              <a:rPr lang="en-US" sz="3200" dirty="0"/>
              <a:t>FORMS : </a:t>
            </a:r>
            <a:r>
              <a:rPr lang="en-US" sz="3200" dirty="0">
                <a:solidFill>
                  <a:srgbClr val="FF0000"/>
                </a:solidFill>
              </a:rPr>
              <a:t>DEADLINE </a:t>
            </a:r>
            <a:r>
              <a:rPr lang="en-US" sz="3200" u="sng" dirty="0">
                <a:solidFill>
                  <a:srgbClr val="FF0000"/>
                </a:solidFill>
              </a:rPr>
              <a:t>OCTOBER 6 </a:t>
            </a:r>
            <a:r>
              <a:rPr lang="en-US" sz="3200" u="sng" baseline="30000" dirty="0" err="1">
                <a:solidFill>
                  <a:srgbClr val="FF0000"/>
                </a:solidFill>
              </a:rPr>
              <a:t>th</a:t>
            </a:r>
            <a:endParaRPr lang="fr" sz="3200" u="sng" baseline="30000" dirty="0" err="1">
              <a:solidFill>
                <a:srgbClr val="FF0000"/>
              </a:solidFill>
            </a:endParaRPr>
          </a:p>
        </p:txBody>
      </p:sp>
      <p:pic>
        <p:nvPicPr>
          <p:cNvPr id="6" name="Picture 5">
            <a:extLst>
              <a:ext uri="{FF2B5EF4-FFF2-40B4-BE49-F238E27FC236}">
                <a16:creationId xmlns:a16="http://schemas.microsoft.com/office/drawing/2014/main" id="{2E84328F-CB04-4689-9166-A7FF6EACF0F4}"/>
              </a:ext>
            </a:extLst>
          </p:cNvPr>
          <p:cNvPicPr>
            <a:picLocks noChangeAspect="1"/>
          </p:cNvPicPr>
          <p:nvPr/>
        </p:nvPicPr>
        <p:blipFill>
          <a:blip r:embed="rId2"/>
          <a:stretch>
            <a:fillRect/>
          </a:stretch>
        </p:blipFill>
        <p:spPr>
          <a:xfrm>
            <a:off x="0" y="875307"/>
            <a:ext cx="8944616" cy="5982693"/>
          </a:xfrm>
          <a:prstGeom prst="rect">
            <a:avLst/>
          </a:prstGeom>
        </p:spPr>
      </p:pic>
      <p:sp>
        <p:nvSpPr>
          <p:cNvPr id="7" name="Rectangle 6"/>
          <p:cNvSpPr/>
          <p:nvPr/>
        </p:nvSpPr>
        <p:spPr>
          <a:xfrm>
            <a:off x="0" y="1460310"/>
            <a:ext cx="2033516" cy="1678675"/>
          </a:xfrm>
          <a:prstGeom prst="rect">
            <a:avLst/>
          </a:prstGeom>
          <a:solidFill>
            <a:schemeClr val="accent1">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Rectangle 7"/>
          <p:cNvSpPr/>
          <p:nvPr/>
        </p:nvSpPr>
        <p:spPr>
          <a:xfrm>
            <a:off x="3605284" y="1667301"/>
            <a:ext cx="3027528" cy="2126777"/>
          </a:xfrm>
          <a:prstGeom prst="rect">
            <a:avLst/>
          </a:prstGeom>
          <a:solidFill>
            <a:srgbClr val="FFFF00">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Right Arrow 8"/>
          <p:cNvSpPr/>
          <p:nvPr/>
        </p:nvSpPr>
        <p:spPr>
          <a:xfrm rot="10800000">
            <a:off x="1228298" y="3166281"/>
            <a:ext cx="928048" cy="3957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20295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1"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1"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a:t>Additional</a:t>
            </a:r>
            <a:r>
              <a:rPr lang="fr-BE" dirty="0"/>
              <a:t> </a:t>
            </a:r>
            <a:r>
              <a:rPr lang="fr-BE" dirty="0" err="1"/>
              <a:t>examination</a:t>
            </a:r>
            <a:endParaRPr lang="fr-BE" dirty="0"/>
          </a:p>
        </p:txBody>
      </p:sp>
      <p:sp>
        <p:nvSpPr>
          <p:cNvPr id="3" name="Text Placeholder 2"/>
          <p:cNvSpPr>
            <a:spLocks noGrp="1"/>
          </p:cNvSpPr>
          <p:nvPr>
            <p:ph type="body" idx="1"/>
          </p:nvPr>
        </p:nvSpPr>
        <p:spPr>
          <a:xfrm>
            <a:off x="0" y="1600200"/>
            <a:ext cx="8686800" cy="4967700"/>
          </a:xfrm>
        </p:spPr>
        <p:txBody>
          <a:bodyPr/>
          <a:lstStyle/>
          <a:p>
            <a:pPr>
              <a:buNone/>
            </a:pPr>
            <a:r>
              <a:rPr lang="en-US" sz="2000" b="1" dirty="0"/>
              <a:t>In particular cases, </a:t>
            </a:r>
            <a:r>
              <a:rPr lang="en-US" sz="2000" dirty="0"/>
              <a:t>European School pupils in the final school year may register for the European Baccalaureate in an additional option subject, whether or not they have attended lessons in the subject in question at the School.</a:t>
            </a:r>
            <a:br>
              <a:rPr lang="fr-BE" sz="2000" dirty="0"/>
            </a:br>
            <a:r>
              <a:rPr lang="fr-BE" sz="2000" dirty="0"/>
              <a:t>EXCEPT  ARTS &amp; MUSIC : </a:t>
            </a:r>
            <a:r>
              <a:rPr lang="fr-BE" sz="2000" dirty="0" err="1">
                <a:latin typeface="TimesNewRomanPSMT"/>
              </a:rPr>
              <a:t>specific</a:t>
            </a:r>
            <a:r>
              <a:rPr lang="fr-BE" sz="2000" dirty="0">
                <a:latin typeface="TimesNewRomanPSMT"/>
              </a:rPr>
              <a:t> syllabus </a:t>
            </a:r>
            <a:r>
              <a:rPr lang="fr-BE" sz="2000" dirty="0" err="1">
                <a:latin typeface="TimesNewRomanPSMT"/>
              </a:rPr>
              <a:t>requirements</a:t>
            </a:r>
            <a:endParaRPr lang="fr-BE" sz="2000" dirty="0"/>
          </a:p>
          <a:p>
            <a:pPr>
              <a:buNone/>
            </a:pPr>
            <a:r>
              <a:rPr lang="fr-BE" sz="2000" b="1" dirty="0"/>
              <a:t>(Article 13 page 41 </a:t>
            </a:r>
            <a:r>
              <a:rPr lang="fr-BE" sz="2000" b="1" dirty="0" err="1"/>
              <a:t>ofde</a:t>
            </a:r>
            <a:r>
              <a:rPr lang="fr-BE" sz="2000" b="1" dirty="0"/>
              <a:t> 2015-05-D-12-en-32)</a:t>
            </a:r>
          </a:p>
          <a:p>
            <a:pPr>
              <a:buNone/>
            </a:pPr>
            <a:endParaRPr lang="fr-BE" sz="2000" b="1" dirty="0"/>
          </a:p>
          <a:p>
            <a:pPr>
              <a:buNone/>
            </a:pPr>
            <a:r>
              <a:rPr lang="fr-BE" sz="2000" dirty="0" err="1"/>
              <a:t>Additional</a:t>
            </a:r>
            <a:r>
              <a:rPr lang="fr-BE" sz="2000" dirty="0"/>
              <a:t> </a:t>
            </a:r>
            <a:r>
              <a:rPr lang="fr-BE" sz="2000" dirty="0" err="1"/>
              <a:t>examination</a:t>
            </a:r>
            <a:r>
              <a:rPr lang="fr-BE" sz="2000" b="1" dirty="0"/>
              <a:t>= WRITTEN Exam</a:t>
            </a:r>
          </a:p>
          <a:p>
            <a:pPr>
              <a:buNone/>
            </a:pPr>
            <a:endParaRPr lang="fr-BE" sz="2000" b="1" dirty="0"/>
          </a:p>
          <a:p>
            <a:pPr>
              <a:buNone/>
            </a:pPr>
            <a:r>
              <a:rPr lang="fr-BE" sz="2000" b="1" dirty="0"/>
              <a:t>REQUEST  to for an </a:t>
            </a:r>
            <a:r>
              <a:rPr lang="fr-BE" sz="2000" b="1" dirty="0" err="1"/>
              <a:t>additional</a:t>
            </a:r>
            <a:r>
              <a:rPr lang="fr-BE" sz="2000" b="1" dirty="0"/>
              <a:t> </a:t>
            </a:r>
            <a:r>
              <a:rPr lang="fr-BE" sz="2000" b="1" dirty="0" err="1"/>
              <a:t>written</a:t>
            </a:r>
            <a:r>
              <a:rPr lang="fr-BE" sz="2000" b="1" dirty="0"/>
              <a:t> exam : </a:t>
            </a:r>
            <a:r>
              <a:rPr lang="fr-BE" sz="2000" b="1" dirty="0" err="1"/>
              <a:t>October</a:t>
            </a:r>
            <a:r>
              <a:rPr lang="fr-BE" sz="2000" b="1" dirty="0"/>
              <a:t>  6 th </a:t>
            </a:r>
          </a:p>
        </p:txBody>
      </p:sp>
      <p:sp>
        <p:nvSpPr>
          <p:cNvPr id="5" name="TextBox 4">
            <a:extLst>
              <a:ext uri="{FF2B5EF4-FFF2-40B4-BE49-F238E27FC236}">
                <a16:creationId xmlns:a16="http://schemas.microsoft.com/office/drawing/2014/main" id="{CBCCB757-0D47-4858-A6F0-6053ED9B14A9}"/>
              </a:ext>
            </a:extLst>
          </p:cNvPr>
          <p:cNvSpPr txBox="1"/>
          <p:nvPr/>
        </p:nvSpPr>
        <p:spPr>
          <a:xfrm>
            <a:off x="28113" y="6647378"/>
            <a:ext cx="3133818" cy="246221"/>
          </a:xfrm>
          <a:prstGeom prst="rect">
            <a:avLst/>
          </a:prstGeom>
          <a:noFill/>
        </p:spPr>
        <p:txBody>
          <a:bodyPr wrap="square" rtlCol="0">
            <a:spAutoFit/>
          </a:bodyPr>
          <a:lstStyle/>
          <a:p>
            <a:r>
              <a:rPr lang="en-US" sz="1000" b="1" dirty="0">
                <a:solidFill>
                  <a:srgbClr val="0070C0"/>
                </a:solidFill>
              </a:rPr>
              <a:t>S7- Session #1 – 23 September 2022</a:t>
            </a:r>
            <a:endParaRPr lang="x-none" sz="1000" b="1" dirty="0">
              <a:solidFill>
                <a:srgbClr val="0070C0"/>
              </a:solidFill>
            </a:endParaRPr>
          </a:p>
        </p:txBody>
      </p:sp>
      <p:sp>
        <p:nvSpPr>
          <p:cNvPr id="7" name="TextBox 6">
            <a:extLst>
              <a:ext uri="{FF2B5EF4-FFF2-40B4-BE49-F238E27FC236}">
                <a16:creationId xmlns:a16="http://schemas.microsoft.com/office/drawing/2014/main" id="{335E83AE-E652-479E-B64F-58E0999FD1A6}"/>
              </a:ext>
            </a:extLst>
          </p:cNvPr>
          <p:cNvSpPr txBox="1"/>
          <p:nvPr/>
        </p:nvSpPr>
        <p:spPr>
          <a:xfrm>
            <a:off x="7747448" y="6611779"/>
            <a:ext cx="1396552" cy="246221"/>
          </a:xfrm>
          <a:prstGeom prst="rect">
            <a:avLst/>
          </a:prstGeom>
          <a:noFill/>
        </p:spPr>
        <p:txBody>
          <a:bodyPr wrap="square" rtlCol="0">
            <a:spAutoFit/>
          </a:bodyPr>
          <a:lstStyle/>
          <a:p>
            <a:pPr algn="r"/>
            <a:r>
              <a:rPr lang="en-US" sz="1000" b="1" dirty="0">
                <a:solidFill>
                  <a:srgbClr val="0070C0"/>
                </a:solidFill>
              </a:rPr>
              <a:t>Orientation Team</a:t>
            </a:r>
            <a:endParaRPr lang="x-none" sz="10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amond(in)">
                                      <p:cBhvr>
                                        <p:cTn id="17" dur="2000"/>
                                        <p:tgtEl>
                                          <p:spTgt spid="3">
                                            <p:txEl>
                                              <p:pRg st="3" end="3"/>
                                            </p:txEl>
                                          </p:spTgt>
                                        </p:tgtEl>
                                      </p:cBhvr>
                                    </p:animEffect>
                                  </p:childTnLst>
                                </p:cTn>
                              </p:par>
                              <p:par>
                                <p:cTn id="18" presetID="8" presetClass="entr" presetSubtype="16"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diamond(in)">
                                      <p:cBhvr>
                                        <p:cTn id="20"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solidFill>
                  <a:srgbClr val="FFFFFF"/>
                </a:solidFill>
              </a:rPr>
              <a:t>European</a:t>
            </a:r>
            <a:r>
              <a:rPr lang="fr-FR" dirty="0">
                <a:solidFill>
                  <a:srgbClr val="FFFFFF"/>
                </a:solidFill>
              </a:rPr>
              <a:t> </a:t>
            </a:r>
            <a:r>
              <a:rPr lang="fr-FR" dirty="0" err="1">
                <a:solidFill>
                  <a:srgbClr val="FFFFFF"/>
                </a:solidFill>
              </a:rPr>
              <a:t>Baccalaureate</a:t>
            </a:r>
            <a:r>
              <a:rPr lang="fr-FR" dirty="0">
                <a:solidFill>
                  <a:srgbClr val="FFFFFF"/>
                </a:solidFill>
              </a:rPr>
              <a:t> Guide</a:t>
            </a:r>
          </a:p>
        </p:txBody>
      </p:sp>
      <p:pic>
        <p:nvPicPr>
          <p:cNvPr id="11" name="Chart 10">
            <a:extLst>
              <a:ext uri="{FF2B5EF4-FFF2-40B4-BE49-F238E27FC236}">
                <a16:creationId xmlns:a16="http://schemas.microsoft.com/office/drawing/2014/main" id="{682E6911-8F51-4F6C-9A71-3F7C6E7FB0FF}"/>
              </a:ext>
            </a:extLst>
          </p:cNvPr>
          <p:cNvPicPr>
            <a:picLocks noGrp="1" noRot="1" noChangeAspect="1" noMove="1" noResize="1" noEditPoints="1" noAdjustHandles="1" noChangeArrowheads="1" noChangeShapeType="1"/>
          </p:cNvPicPr>
          <p:nvPr/>
        </p:nvPicPr>
        <p:blipFill>
          <a:blip r:embed="rId3"/>
          <a:srcRect l="23199" r="21184" b="13055"/>
          <a:stretch>
            <a:fillRect/>
          </a:stretch>
        </p:blipFill>
        <p:spPr>
          <a:xfrm>
            <a:off x="518615" y="1536111"/>
            <a:ext cx="4107976" cy="4114062"/>
          </a:xfrm>
          <a:prstGeom prst="rect">
            <a:avLst/>
          </a:prstGeom>
        </p:spPr>
      </p:pic>
      <p:sp>
        <p:nvSpPr>
          <p:cNvPr id="12" name="TextBox 11">
            <a:extLst>
              <a:ext uri="{FF2B5EF4-FFF2-40B4-BE49-F238E27FC236}">
                <a16:creationId xmlns:a16="http://schemas.microsoft.com/office/drawing/2014/main" id="{6109309C-B65E-4516-9168-267D3C6EA3D3}"/>
              </a:ext>
            </a:extLst>
          </p:cNvPr>
          <p:cNvSpPr txBox="1"/>
          <p:nvPr/>
        </p:nvSpPr>
        <p:spPr>
          <a:xfrm>
            <a:off x="3306062" y="3431219"/>
            <a:ext cx="1198485" cy="400110"/>
          </a:xfrm>
          <a:prstGeom prst="rect">
            <a:avLst/>
          </a:prstGeom>
          <a:noFill/>
        </p:spPr>
        <p:txBody>
          <a:bodyPr wrap="square" rtlCol="0">
            <a:spAutoFit/>
          </a:bodyPr>
          <a:lstStyle/>
          <a:p>
            <a:r>
              <a:rPr lang="en-US" sz="2000" b="1" dirty="0"/>
              <a:t> C</a:t>
            </a:r>
            <a:endParaRPr lang="x-none" sz="2000" b="1" dirty="0"/>
          </a:p>
        </p:txBody>
      </p:sp>
      <p:sp>
        <p:nvSpPr>
          <p:cNvPr id="13" name="TextBox 12">
            <a:extLst>
              <a:ext uri="{FF2B5EF4-FFF2-40B4-BE49-F238E27FC236}">
                <a16:creationId xmlns:a16="http://schemas.microsoft.com/office/drawing/2014/main" id="{EFC514A9-CC42-4E18-986A-F13264C68969}"/>
              </a:ext>
            </a:extLst>
          </p:cNvPr>
          <p:cNvSpPr txBox="1"/>
          <p:nvPr/>
        </p:nvSpPr>
        <p:spPr>
          <a:xfrm>
            <a:off x="644240" y="3883995"/>
            <a:ext cx="1198485" cy="400110"/>
          </a:xfrm>
          <a:prstGeom prst="rect">
            <a:avLst/>
          </a:prstGeom>
          <a:noFill/>
        </p:spPr>
        <p:txBody>
          <a:bodyPr wrap="square" rtlCol="0">
            <a:spAutoFit/>
          </a:bodyPr>
          <a:lstStyle/>
          <a:p>
            <a:r>
              <a:rPr lang="en-US" sz="2000" b="1" dirty="0"/>
              <a:t> W</a:t>
            </a:r>
            <a:endParaRPr lang="x-none" sz="2000" b="1" dirty="0"/>
          </a:p>
        </p:txBody>
      </p:sp>
      <p:sp>
        <p:nvSpPr>
          <p:cNvPr id="14" name="TextBox 13">
            <a:extLst>
              <a:ext uri="{FF2B5EF4-FFF2-40B4-BE49-F238E27FC236}">
                <a16:creationId xmlns:a16="http://schemas.microsoft.com/office/drawing/2014/main" id="{6E55D9FE-10FE-4951-A2BB-F2ED5E51788A}"/>
              </a:ext>
            </a:extLst>
          </p:cNvPr>
          <p:cNvSpPr txBox="1"/>
          <p:nvPr/>
        </p:nvSpPr>
        <p:spPr>
          <a:xfrm>
            <a:off x="1299710" y="2341988"/>
            <a:ext cx="1198485" cy="400110"/>
          </a:xfrm>
          <a:prstGeom prst="rect">
            <a:avLst/>
          </a:prstGeom>
          <a:noFill/>
        </p:spPr>
        <p:txBody>
          <a:bodyPr wrap="square" rtlCol="0">
            <a:spAutoFit/>
          </a:bodyPr>
          <a:lstStyle/>
          <a:p>
            <a:r>
              <a:rPr lang="en-US" sz="2000" b="1" dirty="0"/>
              <a:t> O</a:t>
            </a:r>
            <a:endParaRPr lang="x-none" sz="2000" b="1" dirty="0"/>
          </a:p>
        </p:txBody>
      </p:sp>
      <p:sp>
        <p:nvSpPr>
          <p:cNvPr id="4" name="ZoneTexte 3">
            <a:extLst>
              <a:ext uri="{FF2B5EF4-FFF2-40B4-BE49-F238E27FC236}">
                <a16:creationId xmlns:a16="http://schemas.microsoft.com/office/drawing/2014/main" id="{64D93DEE-B93A-44A6-99B7-3FC8269080E7}"/>
              </a:ext>
            </a:extLst>
          </p:cNvPr>
          <p:cNvSpPr txBox="1"/>
          <p:nvPr/>
        </p:nvSpPr>
        <p:spPr>
          <a:xfrm>
            <a:off x="4986348" y="2305615"/>
            <a:ext cx="3887492" cy="1631216"/>
          </a:xfrm>
          <a:prstGeom prst="rect">
            <a:avLst/>
          </a:prstGeom>
          <a:noFill/>
        </p:spPr>
        <p:txBody>
          <a:bodyPr wrap="square" rtlCol="0">
            <a:spAutoFit/>
          </a:bodyPr>
          <a:lstStyle/>
          <a:p>
            <a:pPr marL="285750" indent="-285750">
              <a:buFont typeface="Wingdings" panose="05000000000000000000" pitchFamily="2" charset="2"/>
              <a:buChar char="Ø"/>
            </a:pPr>
            <a:r>
              <a:rPr lang="fr-BE" sz="2000" b="1" dirty="0"/>
              <a:t>C  : </a:t>
            </a:r>
            <a:r>
              <a:rPr lang="fr-BE" sz="2000" b="1" dirty="0" err="1"/>
              <a:t>preliminary</a:t>
            </a:r>
            <a:r>
              <a:rPr lang="fr-BE" sz="2000" b="1" dirty="0"/>
              <a:t> mark</a:t>
            </a:r>
          </a:p>
          <a:p>
            <a:endParaRPr lang="fr-BE" sz="2000" b="1" dirty="0"/>
          </a:p>
          <a:p>
            <a:pPr marL="285750" indent="-285750">
              <a:buFont typeface="Wingdings" panose="05000000000000000000" pitchFamily="2" charset="2"/>
              <a:buChar char="Ø"/>
            </a:pPr>
            <a:r>
              <a:rPr lang="fr-BE" sz="2000" b="1" dirty="0"/>
              <a:t>W : </a:t>
            </a:r>
            <a:r>
              <a:rPr lang="fr-BE" sz="2000" b="1" dirty="0" err="1"/>
              <a:t>Written</a:t>
            </a:r>
            <a:r>
              <a:rPr lang="fr-BE" sz="2000" b="1" dirty="0"/>
              <a:t> exam </a:t>
            </a:r>
          </a:p>
          <a:p>
            <a:pPr marL="285750" indent="-285750">
              <a:buFont typeface="Wingdings" panose="05000000000000000000" pitchFamily="2" charset="2"/>
              <a:buChar char="Ø"/>
            </a:pPr>
            <a:endParaRPr lang="fr-BE" sz="2000" b="1" dirty="0"/>
          </a:p>
          <a:p>
            <a:pPr marL="285750" indent="-285750">
              <a:buFont typeface="Wingdings" panose="05000000000000000000" pitchFamily="2" charset="2"/>
              <a:buChar char="Ø"/>
            </a:pPr>
            <a:r>
              <a:rPr lang="fr-BE" sz="2000" b="1" dirty="0"/>
              <a:t>O : Oral exam </a:t>
            </a:r>
          </a:p>
        </p:txBody>
      </p:sp>
      <p:sp>
        <p:nvSpPr>
          <p:cNvPr id="16" name="TextBox 15">
            <a:extLst>
              <a:ext uri="{FF2B5EF4-FFF2-40B4-BE49-F238E27FC236}">
                <a16:creationId xmlns:a16="http://schemas.microsoft.com/office/drawing/2014/main" id="{CBCCB757-0D47-4858-A6F0-6053ED9B14A9}"/>
              </a:ext>
            </a:extLst>
          </p:cNvPr>
          <p:cNvSpPr txBox="1"/>
          <p:nvPr/>
        </p:nvSpPr>
        <p:spPr>
          <a:xfrm>
            <a:off x="28113" y="6647378"/>
            <a:ext cx="3133818" cy="246221"/>
          </a:xfrm>
          <a:prstGeom prst="rect">
            <a:avLst/>
          </a:prstGeom>
          <a:noFill/>
        </p:spPr>
        <p:txBody>
          <a:bodyPr wrap="square" rtlCol="0">
            <a:spAutoFit/>
          </a:bodyPr>
          <a:lstStyle/>
          <a:p>
            <a:r>
              <a:rPr lang="en-US" sz="1000" b="1" dirty="0">
                <a:solidFill>
                  <a:srgbClr val="0070C0"/>
                </a:solidFill>
              </a:rPr>
              <a:t>S7- Session #1 – 23 September 2022</a:t>
            </a:r>
            <a:endParaRPr lang="x-none" sz="1000" b="1" dirty="0">
              <a:solidFill>
                <a:srgbClr val="0070C0"/>
              </a:solidFill>
            </a:endParaRPr>
          </a:p>
        </p:txBody>
      </p:sp>
      <p:sp>
        <p:nvSpPr>
          <p:cNvPr id="17" name="TextBox 16">
            <a:extLst>
              <a:ext uri="{FF2B5EF4-FFF2-40B4-BE49-F238E27FC236}">
                <a16:creationId xmlns:a16="http://schemas.microsoft.com/office/drawing/2014/main" id="{335E83AE-E652-479E-B64F-58E0999FD1A6}"/>
              </a:ext>
            </a:extLst>
          </p:cNvPr>
          <p:cNvSpPr txBox="1"/>
          <p:nvPr/>
        </p:nvSpPr>
        <p:spPr>
          <a:xfrm>
            <a:off x="7747448" y="6611779"/>
            <a:ext cx="1396552" cy="246221"/>
          </a:xfrm>
          <a:prstGeom prst="rect">
            <a:avLst/>
          </a:prstGeom>
          <a:noFill/>
        </p:spPr>
        <p:txBody>
          <a:bodyPr wrap="square" rtlCol="0">
            <a:spAutoFit/>
          </a:bodyPr>
          <a:lstStyle/>
          <a:p>
            <a:pPr algn="r"/>
            <a:r>
              <a:rPr lang="en-US" sz="1000" b="1" dirty="0">
                <a:solidFill>
                  <a:srgbClr val="0070C0"/>
                </a:solidFill>
              </a:rPr>
              <a:t>Orientation Team</a:t>
            </a:r>
            <a:endParaRPr lang="x-none" sz="1000" b="1" dirty="0">
              <a:solidFill>
                <a:srgbClr val="0070C0"/>
              </a:solidFill>
            </a:endParaRPr>
          </a:p>
        </p:txBody>
      </p:sp>
    </p:spTree>
    <p:extLst>
      <p:ext uri="{BB962C8B-B14F-4D97-AF65-F5344CB8AC3E}">
        <p14:creationId xmlns:p14="http://schemas.microsoft.com/office/powerpoint/2010/main" val="253695343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r>
              <a:rPr lang="en-US" dirty="0"/>
              <a:t>Proportion of the different components</a:t>
            </a:r>
            <a:endParaRPr lang="fr" dirty="0"/>
          </a:p>
        </p:txBody>
      </p:sp>
      <p:sp>
        <p:nvSpPr>
          <p:cNvPr id="62" name="Shape 62"/>
          <p:cNvSpPr txBox="1">
            <a:spLocks noGrp="1"/>
          </p:cNvSpPr>
          <p:nvPr>
            <p:ph type="body" idx="1"/>
          </p:nvPr>
        </p:nvSpPr>
        <p:spPr>
          <a:xfrm>
            <a:off x="-79899" y="1600200"/>
            <a:ext cx="8978801" cy="4967700"/>
          </a:xfrm>
          <a:prstGeom prst="rect">
            <a:avLst/>
          </a:prstGeom>
        </p:spPr>
        <p:txBody>
          <a:bodyPr lIns="91425" tIns="91425" rIns="91425" bIns="91425" anchor="t" anchorCtr="0">
            <a:noAutofit/>
          </a:bodyPr>
          <a:lstStyle/>
          <a:p>
            <a:pPr marL="457200" lvl="0" indent="-228600" algn="just"/>
            <a:r>
              <a:rPr lang="en-US" sz="3200" dirty="0"/>
              <a:t>Preliminary average C Mark: 50% of the final score</a:t>
            </a:r>
          </a:p>
          <a:p>
            <a:pPr marL="457200" lvl="0" indent="-228600" algn="just"/>
            <a:r>
              <a:rPr lang="en-US" sz="3200" dirty="0"/>
              <a:t>W mark, average of written tests: 35% of final score</a:t>
            </a:r>
          </a:p>
          <a:p>
            <a:pPr marL="457200" lvl="0" indent="-228600" algn="just"/>
            <a:r>
              <a:rPr lang="en-US" sz="3200" dirty="0"/>
              <a:t>O Mark, average of the oral tests : 15% of the final result</a:t>
            </a:r>
            <a:endParaRPr sz="3200" dirty="0"/>
          </a:p>
        </p:txBody>
      </p:sp>
      <p:sp>
        <p:nvSpPr>
          <p:cNvPr id="7" name="TextBox 6">
            <a:extLst>
              <a:ext uri="{FF2B5EF4-FFF2-40B4-BE49-F238E27FC236}">
                <a16:creationId xmlns:a16="http://schemas.microsoft.com/office/drawing/2014/main" id="{CBCCB757-0D47-4858-A6F0-6053ED9B14A9}"/>
              </a:ext>
            </a:extLst>
          </p:cNvPr>
          <p:cNvSpPr txBox="1"/>
          <p:nvPr/>
        </p:nvSpPr>
        <p:spPr>
          <a:xfrm>
            <a:off x="28113" y="6647378"/>
            <a:ext cx="3133818" cy="246221"/>
          </a:xfrm>
          <a:prstGeom prst="rect">
            <a:avLst/>
          </a:prstGeom>
          <a:noFill/>
        </p:spPr>
        <p:txBody>
          <a:bodyPr wrap="square" rtlCol="0">
            <a:spAutoFit/>
          </a:bodyPr>
          <a:lstStyle/>
          <a:p>
            <a:r>
              <a:rPr lang="en-US" sz="1000" b="1" dirty="0">
                <a:solidFill>
                  <a:srgbClr val="0070C0"/>
                </a:solidFill>
              </a:rPr>
              <a:t>S7- Session #1 – 23 September 2022</a:t>
            </a:r>
            <a:endParaRPr lang="x-none" sz="1000" b="1" dirty="0">
              <a:solidFill>
                <a:srgbClr val="0070C0"/>
              </a:solidFill>
            </a:endParaRPr>
          </a:p>
        </p:txBody>
      </p:sp>
      <p:sp>
        <p:nvSpPr>
          <p:cNvPr id="8" name="TextBox 7">
            <a:extLst>
              <a:ext uri="{FF2B5EF4-FFF2-40B4-BE49-F238E27FC236}">
                <a16:creationId xmlns:a16="http://schemas.microsoft.com/office/drawing/2014/main" id="{335E83AE-E652-479E-B64F-58E0999FD1A6}"/>
              </a:ext>
            </a:extLst>
          </p:cNvPr>
          <p:cNvSpPr txBox="1"/>
          <p:nvPr/>
        </p:nvSpPr>
        <p:spPr>
          <a:xfrm>
            <a:off x="7747448" y="6611779"/>
            <a:ext cx="1396552" cy="246221"/>
          </a:xfrm>
          <a:prstGeom prst="rect">
            <a:avLst/>
          </a:prstGeom>
          <a:noFill/>
        </p:spPr>
        <p:txBody>
          <a:bodyPr wrap="square" rtlCol="0">
            <a:spAutoFit/>
          </a:bodyPr>
          <a:lstStyle/>
          <a:p>
            <a:pPr algn="r"/>
            <a:r>
              <a:rPr lang="en-US" sz="1000" b="1" dirty="0">
                <a:solidFill>
                  <a:srgbClr val="0070C0"/>
                </a:solidFill>
              </a:rPr>
              <a:t>Orientation Team</a:t>
            </a:r>
            <a:endParaRPr lang="x-none" sz="1000" b="1" dirty="0">
              <a:solidFill>
                <a:srgbClr val="0070C0"/>
              </a:solidFill>
            </a:endParaRPr>
          </a:p>
        </p:txBody>
      </p:sp>
      <p:pic>
        <p:nvPicPr>
          <p:cNvPr id="6146" name="Picture 2"/>
          <p:cNvPicPr>
            <a:picLocks noChangeAspect="1" noChangeArrowheads="1"/>
          </p:cNvPicPr>
          <p:nvPr/>
        </p:nvPicPr>
        <p:blipFill>
          <a:blip r:embed="rId3"/>
          <a:srcRect/>
          <a:stretch>
            <a:fillRect/>
          </a:stretch>
        </p:blipFill>
        <p:spPr bwMode="auto">
          <a:xfrm>
            <a:off x="4779418" y="4200525"/>
            <a:ext cx="2724150" cy="2657475"/>
          </a:xfrm>
          <a:prstGeom prst="rect">
            <a:avLst/>
          </a:prstGeom>
          <a:noFill/>
          <a:ln w="9525">
            <a:noFill/>
            <a:miter lim="800000"/>
            <a:headEnd/>
            <a:tailEnd/>
          </a:ln>
          <a:effectLst/>
        </p:spPr>
      </p:pic>
    </p:spTree>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0" y="290100"/>
            <a:ext cx="8229600" cy="592014"/>
          </a:xfrm>
          <a:prstGeom prst="rect">
            <a:avLst/>
          </a:prstGeom>
        </p:spPr>
        <p:txBody>
          <a:bodyPr lIns="91425" tIns="91425" rIns="91425" bIns="91425" anchor="b" anchorCtr="0">
            <a:noAutofit/>
          </a:bodyPr>
          <a:lstStyle/>
          <a:p>
            <a:pPr lvl="0"/>
            <a:r>
              <a:rPr lang="en-US" sz="2800" dirty="0"/>
              <a:t>Proportion of the different components</a:t>
            </a:r>
            <a:endParaRPr lang="fr" sz="2800" dirty="0"/>
          </a:p>
        </p:txBody>
      </p:sp>
      <p:sp>
        <p:nvSpPr>
          <p:cNvPr id="62" name="Shape 62"/>
          <p:cNvSpPr txBox="1">
            <a:spLocks noGrp="1"/>
          </p:cNvSpPr>
          <p:nvPr>
            <p:ph type="body" idx="1"/>
          </p:nvPr>
        </p:nvSpPr>
        <p:spPr>
          <a:xfrm>
            <a:off x="164238" y="899870"/>
            <a:ext cx="8229600" cy="4967700"/>
          </a:xfrm>
          <a:prstGeom prst="rect">
            <a:avLst/>
          </a:prstGeom>
        </p:spPr>
        <p:txBody>
          <a:bodyPr lIns="91425" tIns="91425" rIns="91425" bIns="91425" anchor="t" anchorCtr="0">
            <a:noAutofit/>
          </a:bodyPr>
          <a:lstStyle/>
          <a:p>
            <a:pPr marL="457200" lvl="0" indent="-228600" algn="just" rtl="0">
              <a:spcBef>
                <a:spcPts val="0"/>
              </a:spcBef>
              <a:buChar char="●"/>
            </a:pPr>
            <a:r>
              <a:rPr lang="fr" dirty="0">
                <a:highlight>
                  <a:srgbClr val="FFFF00"/>
                </a:highlight>
              </a:rPr>
              <a:t>FINAL RESULT= 0.50* C + 0.35 W + 0.15 O</a:t>
            </a:r>
          </a:p>
          <a:p>
            <a:pPr marL="457200" lvl="0" indent="-228600" algn="just"/>
            <a:r>
              <a:rPr lang="fr-BE" sz="3200" dirty="0"/>
              <a:t>Possible Scenarios </a:t>
            </a:r>
            <a:r>
              <a:rPr lang="en-US" sz="3200" dirty="0"/>
              <a:t>:</a:t>
            </a:r>
          </a:p>
          <a:p>
            <a:pPr marL="228600" lvl="0" algn="just">
              <a:buNone/>
            </a:pPr>
            <a:r>
              <a:rPr lang="en-US" sz="3200" dirty="0"/>
              <a:t>	Final grade of a subject </a:t>
            </a:r>
            <a:r>
              <a:rPr lang="fr" sz="3200" dirty="0"/>
              <a:t>: </a:t>
            </a:r>
          </a:p>
          <a:p>
            <a:pPr marL="228600" lvl="0" algn="just" rtl="0">
              <a:spcBef>
                <a:spcPts val="0"/>
              </a:spcBef>
              <a:buNone/>
            </a:pPr>
            <a:r>
              <a:rPr lang="fr" sz="3200" dirty="0"/>
              <a:t> (C x 0.5 + W x 0.35 + O x 0.15) </a:t>
            </a:r>
          </a:p>
          <a:p>
            <a:pPr marL="228600" lvl="0" algn="just" rtl="0">
              <a:spcBef>
                <a:spcPts val="0"/>
              </a:spcBef>
              <a:buNone/>
            </a:pPr>
            <a:r>
              <a:rPr lang="fr" sz="3200" dirty="0"/>
              <a:t> </a:t>
            </a:r>
          </a:p>
          <a:p>
            <a:pPr marL="228600" lvl="0" algn="just" rtl="0">
              <a:spcBef>
                <a:spcPts val="0"/>
              </a:spcBef>
              <a:buNone/>
            </a:pPr>
            <a:endParaRPr lang="fr" sz="3200" dirty="0"/>
          </a:p>
          <a:p>
            <a:pPr marL="228600" lvl="0" algn="just" rtl="0">
              <a:spcBef>
                <a:spcPts val="0"/>
              </a:spcBef>
              <a:buNone/>
            </a:pPr>
            <a:endParaRPr lang="fr" sz="3200" dirty="0"/>
          </a:p>
          <a:p>
            <a:pPr marL="228600" lvl="0" algn="just" rtl="0">
              <a:spcBef>
                <a:spcPts val="0"/>
              </a:spcBef>
              <a:buNone/>
            </a:pPr>
            <a:endParaRPr lang="fr" sz="3200" dirty="0"/>
          </a:p>
          <a:p>
            <a:pPr marL="228600" lvl="0" algn="just" rtl="0">
              <a:spcBef>
                <a:spcPts val="0"/>
              </a:spcBef>
              <a:buNone/>
            </a:pPr>
            <a:endParaRPr lang="fr" sz="3200" dirty="0"/>
          </a:p>
          <a:p>
            <a:pPr lvl="0" algn="just">
              <a:spcBef>
                <a:spcPts val="0"/>
              </a:spcBef>
              <a:buNone/>
            </a:pPr>
            <a:endParaRPr dirty="0"/>
          </a:p>
        </p:txBody>
      </p:sp>
      <p:pic>
        <p:nvPicPr>
          <p:cNvPr id="4" name="Chart 3">
            <a:extLst>
              <a:ext uri="{FF2B5EF4-FFF2-40B4-BE49-F238E27FC236}">
                <a16:creationId xmlns:a16="http://schemas.microsoft.com/office/drawing/2014/main" id="{7A6A8671-3CE8-41D8-A148-63E6A26D7630}"/>
              </a:ext>
            </a:extLst>
          </p:cNvPr>
          <p:cNvPicPr>
            <a:picLocks noGrp="1" noRot="1" noChangeAspect="1" noMove="1" noResize="1" noEditPoints="1" noAdjustHandles="1" noChangeArrowheads="1" noChangeShapeType="1"/>
          </p:cNvPicPr>
          <p:nvPr/>
        </p:nvPicPr>
        <p:blipFill>
          <a:blip r:embed="rId3"/>
          <a:srcRect b="11621"/>
          <a:stretch>
            <a:fillRect/>
          </a:stretch>
        </p:blipFill>
        <p:spPr>
          <a:xfrm>
            <a:off x="2095131" y="2840854"/>
            <a:ext cx="4429956" cy="3218752"/>
          </a:xfrm>
          <a:prstGeom prst="rect">
            <a:avLst/>
          </a:prstGeom>
        </p:spPr>
      </p:pic>
      <p:sp>
        <p:nvSpPr>
          <p:cNvPr id="8" name="TextBox 7">
            <a:extLst>
              <a:ext uri="{FF2B5EF4-FFF2-40B4-BE49-F238E27FC236}">
                <a16:creationId xmlns:a16="http://schemas.microsoft.com/office/drawing/2014/main" id="{C8258414-ADF8-4512-BB2B-8B643CA819B7}"/>
              </a:ext>
            </a:extLst>
          </p:cNvPr>
          <p:cNvSpPr txBox="1"/>
          <p:nvPr/>
        </p:nvSpPr>
        <p:spPr>
          <a:xfrm>
            <a:off x="4558686" y="4946436"/>
            <a:ext cx="1198485" cy="400110"/>
          </a:xfrm>
          <a:prstGeom prst="rect">
            <a:avLst/>
          </a:prstGeom>
          <a:noFill/>
        </p:spPr>
        <p:txBody>
          <a:bodyPr wrap="square" rtlCol="0">
            <a:spAutoFit/>
          </a:bodyPr>
          <a:lstStyle/>
          <a:p>
            <a:r>
              <a:rPr lang="en-US" sz="2000" b="1" dirty="0"/>
              <a:t> C 50 %</a:t>
            </a:r>
            <a:endParaRPr lang="x-none" sz="2000" b="1" dirty="0"/>
          </a:p>
        </p:txBody>
      </p:sp>
      <p:sp>
        <p:nvSpPr>
          <p:cNvPr id="9" name="TextBox 8">
            <a:extLst>
              <a:ext uri="{FF2B5EF4-FFF2-40B4-BE49-F238E27FC236}">
                <a16:creationId xmlns:a16="http://schemas.microsoft.com/office/drawing/2014/main" id="{FFBCC3ED-48C7-44DB-9B64-7E5BAD15853E}"/>
              </a:ext>
            </a:extLst>
          </p:cNvPr>
          <p:cNvSpPr txBox="1"/>
          <p:nvPr/>
        </p:nvSpPr>
        <p:spPr>
          <a:xfrm>
            <a:off x="2729878" y="4458566"/>
            <a:ext cx="1198485" cy="400110"/>
          </a:xfrm>
          <a:prstGeom prst="rect">
            <a:avLst/>
          </a:prstGeom>
          <a:noFill/>
        </p:spPr>
        <p:txBody>
          <a:bodyPr wrap="square" rtlCol="0">
            <a:spAutoFit/>
          </a:bodyPr>
          <a:lstStyle/>
          <a:p>
            <a:r>
              <a:rPr lang="en-US" sz="2000" b="1" dirty="0"/>
              <a:t> W 35 %</a:t>
            </a:r>
            <a:endParaRPr lang="x-none" sz="2000" b="1" dirty="0"/>
          </a:p>
        </p:txBody>
      </p:sp>
      <p:sp>
        <p:nvSpPr>
          <p:cNvPr id="10" name="TextBox 9">
            <a:extLst>
              <a:ext uri="{FF2B5EF4-FFF2-40B4-BE49-F238E27FC236}">
                <a16:creationId xmlns:a16="http://schemas.microsoft.com/office/drawing/2014/main" id="{E95EE2A6-F2EF-49AB-A71C-394708B43027}"/>
              </a:ext>
            </a:extLst>
          </p:cNvPr>
          <p:cNvSpPr txBox="1"/>
          <p:nvPr/>
        </p:nvSpPr>
        <p:spPr>
          <a:xfrm>
            <a:off x="3329120" y="3516545"/>
            <a:ext cx="1198485" cy="400110"/>
          </a:xfrm>
          <a:prstGeom prst="rect">
            <a:avLst/>
          </a:prstGeom>
          <a:noFill/>
        </p:spPr>
        <p:txBody>
          <a:bodyPr wrap="square" rtlCol="0">
            <a:spAutoFit/>
          </a:bodyPr>
          <a:lstStyle/>
          <a:p>
            <a:r>
              <a:rPr lang="en-US" sz="2000" b="1" dirty="0"/>
              <a:t> O 15 %</a:t>
            </a:r>
            <a:endParaRPr lang="x-none" sz="2000" b="1" dirty="0"/>
          </a:p>
        </p:txBody>
      </p:sp>
      <p:sp>
        <p:nvSpPr>
          <p:cNvPr id="2" name="ZoneTexte 1">
            <a:extLst>
              <a:ext uri="{FF2B5EF4-FFF2-40B4-BE49-F238E27FC236}">
                <a16:creationId xmlns:a16="http://schemas.microsoft.com/office/drawing/2014/main" id="{D0E012DA-2104-4CFB-BC65-41AE2B6A2043}"/>
              </a:ext>
            </a:extLst>
          </p:cNvPr>
          <p:cNvSpPr txBox="1"/>
          <p:nvPr/>
        </p:nvSpPr>
        <p:spPr>
          <a:xfrm>
            <a:off x="6296491" y="3516545"/>
            <a:ext cx="2454675" cy="954107"/>
          </a:xfrm>
          <a:prstGeom prst="rect">
            <a:avLst/>
          </a:prstGeom>
          <a:noFill/>
        </p:spPr>
        <p:txBody>
          <a:bodyPr wrap="square" rtlCol="0">
            <a:spAutoFit/>
          </a:bodyPr>
          <a:lstStyle/>
          <a:p>
            <a:r>
              <a:rPr lang="fr-BE" b="1" dirty="0"/>
              <a:t>Example : </a:t>
            </a:r>
          </a:p>
          <a:p>
            <a:endParaRPr lang="fr-BE" b="1" dirty="0"/>
          </a:p>
          <a:p>
            <a:r>
              <a:rPr lang="fr-BE" b="1" dirty="0"/>
              <a:t>L I </a:t>
            </a:r>
            <a:r>
              <a:rPr lang="fr-BE" b="1" dirty="0">
                <a:highlight>
                  <a:srgbClr val="FFFF00"/>
                </a:highlight>
              </a:rPr>
              <a:t>or</a:t>
            </a:r>
            <a:r>
              <a:rPr lang="fr-BE" b="1" dirty="0"/>
              <a:t> L I Appro</a:t>
            </a:r>
          </a:p>
          <a:p>
            <a:r>
              <a:rPr lang="fr-BE" b="1" dirty="0"/>
              <a:t>L II</a:t>
            </a:r>
            <a:r>
              <a:rPr lang="fr-BE" b="1" dirty="0">
                <a:highlight>
                  <a:srgbClr val="00FFFF"/>
                </a:highlight>
              </a:rPr>
              <a:t> or </a:t>
            </a:r>
            <a:r>
              <a:rPr lang="fr-BE" b="1" dirty="0"/>
              <a:t>L II Appro</a:t>
            </a:r>
          </a:p>
        </p:txBody>
      </p:sp>
      <p:sp>
        <p:nvSpPr>
          <p:cNvPr id="11" name="TextBox 10">
            <a:extLst>
              <a:ext uri="{FF2B5EF4-FFF2-40B4-BE49-F238E27FC236}">
                <a16:creationId xmlns:a16="http://schemas.microsoft.com/office/drawing/2014/main" id="{CBCCB757-0D47-4858-A6F0-6053ED9B14A9}"/>
              </a:ext>
            </a:extLst>
          </p:cNvPr>
          <p:cNvSpPr txBox="1"/>
          <p:nvPr/>
        </p:nvSpPr>
        <p:spPr>
          <a:xfrm>
            <a:off x="28113" y="6647378"/>
            <a:ext cx="3133818" cy="246221"/>
          </a:xfrm>
          <a:prstGeom prst="rect">
            <a:avLst/>
          </a:prstGeom>
          <a:noFill/>
        </p:spPr>
        <p:txBody>
          <a:bodyPr wrap="square" rtlCol="0">
            <a:spAutoFit/>
          </a:bodyPr>
          <a:lstStyle/>
          <a:p>
            <a:r>
              <a:rPr lang="en-US" sz="1000" b="1" dirty="0">
                <a:solidFill>
                  <a:srgbClr val="0070C0"/>
                </a:solidFill>
              </a:rPr>
              <a:t>S7- Session #1 – 23 September 2022</a:t>
            </a:r>
            <a:endParaRPr lang="x-none" sz="1000" b="1" dirty="0">
              <a:solidFill>
                <a:srgbClr val="0070C0"/>
              </a:solidFill>
            </a:endParaRPr>
          </a:p>
        </p:txBody>
      </p:sp>
      <p:sp>
        <p:nvSpPr>
          <p:cNvPr id="14" name="TextBox 13">
            <a:extLst>
              <a:ext uri="{FF2B5EF4-FFF2-40B4-BE49-F238E27FC236}">
                <a16:creationId xmlns:a16="http://schemas.microsoft.com/office/drawing/2014/main" id="{335E83AE-E652-479E-B64F-58E0999FD1A6}"/>
              </a:ext>
            </a:extLst>
          </p:cNvPr>
          <p:cNvSpPr txBox="1"/>
          <p:nvPr/>
        </p:nvSpPr>
        <p:spPr>
          <a:xfrm>
            <a:off x="7747448" y="6611779"/>
            <a:ext cx="1396552" cy="246221"/>
          </a:xfrm>
          <a:prstGeom prst="rect">
            <a:avLst/>
          </a:prstGeom>
          <a:noFill/>
        </p:spPr>
        <p:txBody>
          <a:bodyPr wrap="square" rtlCol="0">
            <a:spAutoFit/>
          </a:bodyPr>
          <a:lstStyle/>
          <a:p>
            <a:pPr algn="r"/>
            <a:r>
              <a:rPr lang="en-US" sz="1000" b="1" dirty="0">
                <a:solidFill>
                  <a:srgbClr val="0070C0"/>
                </a:solidFill>
              </a:rPr>
              <a:t>Orientation Team</a:t>
            </a:r>
            <a:endParaRPr lang="x-none" sz="1000" b="1" dirty="0">
              <a:solidFill>
                <a:srgbClr val="0070C0"/>
              </a:solidFill>
            </a:endParaRPr>
          </a:p>
        </p:txBody>
      </p:sp>
    </p:spTree>
    <p:extLst>
      <p:ext uri="{BB962C8B-B14F-4D97-AF65-F5344CB8AC3E}">
        <p14:creationId xmlns:p14="http://schemas.microsoft.com/office/powerpoint/2010/main" val="2192365128"/>
      </p:ext>
    </p:extLst>
  </p:cSld>
  <p:clrMapOvr>
    <a:masterClrMapping/>
  </p:clrMapOvr>
  <p:transition>
    <p:wipe/>
  </p:transition>
</p:sld>
</file>

<file path=ppt/theme/theme1.xml><?xml version="1.0" encoding="utf-8"?>
<a:theme xmlns:a="http://schemas.openxmlformats.org/drawingml/2006/main" name="Custom Theme">
  <a:themeElements>
    <a:clrScheme name="Custom 233">
      <a:dk1>
        <a:srgbClr val="000000"/>
      </a:dk1>
      <a:lt1>
        <a:srgbClr val="FFFFFF"/>
      </a:lt1>
      <a:dk2>
        <a:srgbClr val="2388DB"/>
      </a:dk2>
      <a:lt2>
        <a:srgbClr val="BBD7F8"/>
      </a:lt2>
      <a:accent1>
        <a:srgbClr val="80B606"/>
      </a:accent1>
      <a:accent2>
        <a:srgbClr val="E29F1D"/>
      </a:accent2>
      <a:accent3>
        <a:srgbClr val="1D6FB2"/>
      </a:accent3>
      <a:accent4>
        <a:srgbClr val="3FAC98"/>
      </a:accent4>
      <a:accent5>
        <a:srgbClr val="5B57BB"/>
      </a:accent5>
      <a:accent6>
        <a:srgbClr val="D1505E"/>
      </a:accent6>
      <a:hlink>
        <a:srgbClr val="185DA2"/>
      </a:hlink>
      <a:folHlink>
        <a:srgbClr val="00487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7e1f5e3-a68d-47d7-a2f1-1447ba7a2bd4">
      <UserInfo>
        <DisplayName>GEMBERG-WIESIKE Timon (UCC-S7DEA)</DisplayName>
        <AccountId>59</AccountId>
        <AccountType/>
      </UserInfo>
      <UserInfo>
        <DisplayName>RYDSA Berit (UCC-Teacher)</DisplayName>
        <AccountId>10</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4494F411A36DF49A613A58FAFE95D3C" ma:contentTypeVersion="6" ma:contentTypeDescription="Create a new document." ma:contentTypeScope="" ma:versionID="d632658bb96606d438f99137858c134c">
  <xsd:schema xmlns:xsd="http://www.w3.org/2001/XMLSchema" xmlns:xs="http://www.w3.org/2001/XMLSchema" xmlns:p="http://schemas.microsoft.com/office/2006/metadata/properties" xmlns:ns2="8dc99d77-7b73-4805-ac57-39b80d08c38c" xmlns:ns3="87e1f5e3-a68d-47d7-a2f1-1447ba7a2bd4" targetNamespace="http://schemas.microsoft.com/office/2006/metadata/properties" ma:root="true" ma:fieldsID="ca9d5414b06873a7a2c2dddc5ecbc219" ns2:_="" ns3:_="">
    <xsd:import namespace="8dc99d77-7b73-4805-ac57-39b80d08c38c"/>
    <xsd:import namespace="87e1f5e3-a68d-47d7-a2f1-1447ba7a2bd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c99d77-7b73-4805-ac57-39b80d08c3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7e1f5e3-a68d-47d7-a2f1-1447ba7a2bd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9548F8-1C3D-4F32-92E6-E9A8564255E2}">
  <ds:schemaRefs>
    <ds:schemaRef ds:uri="http://schemas.microsoft.com/office/2006/metadata/properties"/>
    <ds:schemaRef ds:uri="http://schemas.microsoft.com/office/infopath/2007/PartnerControls"/>
    <ds:schemaRef ds:uri="http://schemas.microsoft.com/sharepoint/v3"/>
    <ds:schemaRef ds:uri="c1476c4f-f044-49aa-8b33-8632e42cf660"/>
    <ds:schemaRef ds:uri="87e1f5e3-a68d-47d7-a2f1-1447ba7a2bd4"/>
  </ds:schemaRefs>
</ds:datastoreItem>
</file>

<file path=customXml/itemProps2.xml><?xml version="1.0" encoding="utf-8"?>
<ds:datastoreItem xmlns:ds="http://schemas.openxmlformats.org/officeDocument/2006/customXml" ds:itemID="{CE0A3C9F-C59E-4A71-987E-5400F218F385}">
  <ds:schemaRefs>
    <ds:schemaRef ds:uri="http://schemas.microsoft.com/sharepoint/v3/contenttype/forms"/>
  </ds:schemaRefs>
</ds:datastoreItem>
</file>

<file path=customXml/itemProps3.xml><?xml version="1.0" encoding="utf-8"?>
<ds:datastoreItem xmlns:ds="http://schemas.openxmlformats.org/officeDocument/2006/customXml" ds:itemID="{CFF126D5-5D71-4719-9D30-140496ABC6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c99d77-7b73-4805-ac57-39b80d08c38c"/>
    <ds:schemaRef ds:uri="87e1f5e3-a68d-47d7-a2f1-1447ba7a2b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1847</Words>
  <Application>Microsoft Office PowerPoint</Application>
  <PresentationFormat>On-screen Show (4:3)</PresentationFormat>
  <Paragraphs>394</Paragraphs>
  <Slides>28</Slides>
  <Notes>19</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Custom Theme</vt:lpstr>
      <vt:lpstr>The European Baccalaureate • S7</vt:lpstr>
      <vt:lpstr>Links for the European Baccalaureate + HANBOOK Edition 2024</vt:lpstr>
      <vt:lpstr>European Baccalaureate (E B) Guide</vt:lpstr>
      <vt:lpstr>PowerPoint Presentation</vt:lpstr>
      <vt:lpstr>PowerPoint Presentation</vt:lpstr>
      <vt:lpstr>Additional examination</vt:lpstr>
      <vt:lpstr>European Baccalaureate Guide</vt:lpstr>
      <vt:lpstr>Proportion of the different components</vt:lpstr>
      <vt:lpstr>Proportion of the different components</vt:lpstr>
      <vt:lpstr>Proportion of the different components</vt:lpstr>
      <vt:lpstr>Proportion of the different components</vt:lpstr>
      <vt:lpstr>Proportion of the different components</vt:lpstr>
      <vt:lpstr>Proportion of the different components</vt:lpstr>
      <vt:lpstr>Preliminary Mark (C, 50%)</vt:lpstr>
      <vt:lpstr>A Mark (A, 20%)   </vt:lpstr>
      <vt:lpstr>PowerPoint Presentation</vt:lpstr>
      <vt:lpstr>Partial exam grades (B, 30%): Harmonized within the school</vt:lpstr>
      <vt:lpstr>Final written exams (W, 35%) Harmonized in ALL European schools</vt:lpstr>
      <vt:lpstr>Final written exams (W, 35%) Harmonized in ALL European schools</vt:lpstr>
      <vt:lpstr>3 Oral exams (O, 15%)</vt:lpstr>
      <vt:lpstr>Weighting of the exams</vt:lpstr>
      <vt:lpstr>Weighting of the exams</vt:lpstr>
      <vt:lpstr>PRELIMINARY mark CALCULATION (before the Bac tests - May 2023)</vt:lpstr>
      <vt:lpstr>En Bref : </vt:lpstr>
      <vt:lpstr>Annexe</vt:lpstr>
      <vt:lpstr>PowerPoint Presentation</vt:lpstr>
      <vt:lpstr>Registration for payment</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baccalauréat européen en bref</dc:title>
  <dc:creator>Marie</dc:creator>
  <cp:lastModifiedBy>RICH Sami (UCC-Teacher)</cp:lastModifiedBy>
  <cp:revision>73</cp:revision>
  <dcterms:modified xsi:type="dcterms:W3CDTF">2023-09-10T07:00:40Z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0x010100B4494F411A36DF49A613A58FAFE95D3C</vt:lpwstr>
  </property>
</Properties>
</file>