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ppt/tags/tag3.xml" ContentType="application/vnd.openxmlformats-officedocument.presentationml.tags+xml"/>
  <Override PartName="/ppt/theme/themeOverride3.xml" ContentType="application/vnd.openxmlformats-officedocument.themeOverride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heme/themeOverride4.xml" ContentType="application/vnd.openxmlformats-officedocument.themeOverride+xml"/>
  <Override PartName="/ppt/tags/tag6.xml" ContentType="application/vnd.openxmlformats-officedocument.presentationml.tags+xml"/>
  <Override PartName="/ppt/ink/inkAction1.xml" ContentType="application/vnd.ms-office.inkAction+xml"/>
  <Override PartName="/ppt/tags/tag7.xml" ContentType="application/vnd.openxmlformats-officedocument.presentationml.tags+xml"/>
  <Override PartName="/ppt/theme/themeOverride5.xml" ContentType="application/vnd.openxmlformats-officedocument.themeOverride+xml"/>
  <Override PartName="/ppt/tags/tag8.xml" ContentType="application/vnd.openxmlformats-officedocument.presentationml.tags+xml"/>
  <Override PartName="/ppt/ink/inkAction2.xml" ContentType="application/vnd.ms-office.inkAction+xml"/>
  <Override PartName="/ppt/tags/tag9.xml" ContentType="application/vnd.openxmlformats-officedocument.presentationml.tags+xml"/>
  <Override PartName="/ppt/ink/inkAction3.xml" ContentType="application/vnd.ms-office.inkAction+xml"/>
  <Override PartName="/ppt/theme/themeOverride6.xml" ContentType="application/vnd.openxmlformats-officedocument.themeOverride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ink/inkAction4.xml" ContentType="application/vnd.ms-office.inkAction+xml"/>
  <Override PartName="/ppt/theme/themeOverride7.xml" ContentType="application/vnd.openxmlformats-officedocument.themeOverride+xml"/>
  <Override PartName="/ppt/tags/tag15.xml" ContentType="application/vnd.openxmlformats-officedocument.presentationml.tags+xml"/>
  <Override PartName="/ppt/ink/inkAction5.xml" ContentType="application/vnd.ms-office.inkAction+xml"/>
  <Override PartName="/ppt/theme/themeOverride8.xml" ContentType="application/vnd.openxmlformats-officedocument.themeOverride+xml"/>
  <Override PartName="/ppt/ink/ink1.xml" ContentType="application/inkml+xml"/>
  <Override PartName="/ppt/ink/ink2.xml" ContentType="application/inkml+xml"/>
  <Override PartName="/ppt/tags/tag16.xml" ContentType="application/vnd.openxmlformats-officedocument.presentationml.tags+xml"/>
  <Override PartName="/ppt/theme/themeOverride9.xml" ContentType="application/vnd.openxmlformats-officedocument.themeOverride+xml"/>
  <Override PartName="/ppt/tags/tag17.xml" ContentType="application/vnd.openxmlformats-officedocument.presentationml.tags+xml"/>
  <Override PartName="/ppt/notesSlides/notesSlide1.xml" ContentType="application/vnd.openxmlformats-officedocument.presentationml.notesSlide+xml"/>
  <Override PartName="/ppt/theme/themeOverride10.xml" ContentType="application/vnd.openxmlformats-officedocument.themeOverride+xml"/>
  <Override PartName="/ppt/tags/tag18.xml" ContentType="application/vnd.openxmlformats-officedocument.presentationml.tags+xml"/>
  <Override PartName="/ppt/theme/themeOverride11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7" r:id="rId4"/>
  </p:sldMasterIdLst>
  <p:notesMasterIdLst>
    <p:notesMasterId r:id="rId42"/>
  </p:notesMasterIdLst>
  <p:sldIdLst>
    <p:sldId id="256" r:id="rId5"/>
    <p:sldId id="292" r:id="rId6"/>
    <p:sldId id="257" r:id="rId7"/>
    <p:sldId id="274" r:id="rId8"/>
    <p:sldId id="294" r:id="rId9"/>
    <p:sldId id="275" r:id="rId10"/>
    <p:sldId id="271" r:id="rId11"/>
    <p:sldId id="299" r:id="rId12"/>
    <p:sldId id="284" r:id="rId13"/>
    <p:sldId id="303" r:id="rId14"/>
    <p:sldId id="270" r:id="rId15"/>
    <p:sldId id="304" r:id="rId16"/>
    <p:sldId id="286" r:id="rId17"/>
    <p:sldId id="281" r:id="rId18"/>
    <p:sldId id="260" r:id="rId19"/>
    <p:sldId id="277" r:id="rId20"/>
    <p:sldId id="261" r:id="rId21"/>
    <p:sldId id="263" r:id="rId22"/>
    <p:sldId id="262" r:id="rId23"/>
    <p:sldId id="264" r:id="rId24"/>
    <p:sldId id="265" r:id="rId25"/>
    <p:sldId id="266" r:id="rId26"/>
    <p:sldId id="283" r:id="rId27"/>
    <p:sldId id="268" r:id="rId28"/>
    <p:sldId id="276" r:id="rId29"/>
    <p:sldId id="269" r:id="rId30"/>
    <p:sldId id="278" r:id="rId31"/>
    <p:sldId id="267" r:id="rId32"/>
    <p:sldId id="291" r:id="rId33"/>
    <p:sldId id="272" r:id="rId34"/>
    <p:sldId id="295" r:id="rId35"/>
    <p:sldId id="296" r:id="rId36"/>
    <p:sldId id="300" r:id="rId37"/>
    <p:sldId id="301" r:id="rId38"/>
    <p:sldId id="297" r:id="rId39"/>
    <p:sldId id="288" r:id="rId40"/>
    <p:sldId id="298" r:id="rId4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FF0066"/>
    <a:srgbClr val="0099FF"/>
    <a:srgbClr val="339966"/>
    <a:srgbClr val="CC66FF"/>
    <a:srgbClr val="00FFFF"/>
    <a:srgbClr val="E1E77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313" autoAdjust="0"/>
    <p:restoredTop sz="94660"/>
  </p:normalViewPr>
  <p:slideViewPr>
    <p:cSldViewPr snapToGrid="0">
      <p:cViewPr varScale="1">
        <p:scale>
          <a:sx n="49" d="100"/>
          <a:sy n="49" d="100"/>
        </p:scale>
        <p:origin x="86" y="30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notesMaster" Target="notesMasters/notesMaster1.xml"/><Relationship Id="rId7" Type="http://schemas.openxmlformats.org/officeDocument/2006/relationships/slide" Target="slides/slide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9" Type="http://schemas.openxmlformats.org/officeDocument/2006/relationships/slide" Target="slides/slide25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presProps" Target="presProps.xml"/><Relationship Id="rId8" Type="http://schemas.openxmlformats.org/officeDocument/2006/relationships/slide" Target="slides/slide4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tableStyles" Target="tableStyles.xml"/><Relationship Id="rId20" Type="http://schemas.openxmlformats.org/officeDocument/2006/relationships/slide" Target="slides/slide16.xml"/><Relationship Id="rId41" Type="http://schemas.openxmlformats.org/officeDocument/2006/relationships/slide" Target="slides/slide37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55.81395" units="1/cm"/>
          <inkml:channelProperty channel="Y" name="resolution" value="55.95855" units="1/cm"/>
          <inkml:channelProperty channel="T" name="resolution" value="1" units="1/dev"/>
        </inkml:channelProperties>
      </inkml:inkSource>
      <inkml:timestamp xml:id="ts0" timeString="2021-11-19T18:22:55.560"/>
    </inkml:context>
    <inkml:brush xml:id="br0">
      <inkml:brushProperty name="width" value="0.08819" units="cm"/>
      <inkml:brushProperty name="height" value="0.35278" units="cm"/>
      <inkml:brushProperty name="color" value="#92D050"/>
      <inkml:brushProperty name="tip" value="rectangle"/>
      <inkml:brushProperty name="rasterOp" value="maskPen"/>
    </inkml:brush>
  </inkml:definitions>
  <inkml:trace contextRef="#ctx0" brushRef="#br0">32545 18058 0,'0'-23'37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55.81395" units="1/cm"/>
          <inkml:channelProperty channel="Y" name="resolution" value="55.95855" units="1/cm"/>
          <inkml:channelProperty channel="T" name="resolution" value="1" units="1/dev"/>
        </inkml:channelProperties>
      </inkml:inkSource>
      <inkml:timestamp xml:id="ts0" timeString="2021-11-19T18:22:56.931"/>
    </inkml:context>
    <inkml:brush xml:id="br0">
      <inkml:brushProperty name="width" value="0.08819" units="cm"/>
      <inkml:brushProperty name="height" value="0.35278" units="cm"/>
      <inkml:brushProperty name="color" value="#92D050"/>
      <inkml:brushProperty name="tip" value="rectangle"/>
      <inkml:brushProperty name="rasterOp" value="maskPen"/>
    </inkml:brush>
  </inkml:definitions>
  <inkml:trace contextRef="#ctx0" brushRef="#br0">32899 17846 0</inkml:trace>
</inkml:ink>
</file>

<file path=ppt/ink/inkAction1.xml><?xml version="1.0" encoding="utf-8"?>
<iact:actions xmlns:iact="http://schemas.microsoft.com/office/powerpoint/2014/inkAction" lengthUnit="cm" timeUnit="ms">
  <inkml:definitions xmlns:inkml="http://www.w3.org/2003/InkML"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4095" units="deg"/>
          <inkml:channel name="T" type="integer" max="2.14748E9" units="dev"/>
        </inkml:traceFormat>
        <inkml:channelProperties>
          <inkml:channelProperty channel="X" name="resolution" value="2155.72363" units="1/cm"/>
          <inkml:channelProperty channel="Y" name="resolution" value="3449.15796" units="1/cm"/>
          <inkml:channelProperty channel="F" name="resolution" value="11.375" units="1/deg"/>
          <inkml:channelProperty channel="T" name="resolution" value="1" units="1/dev"/>
        </inkml:channelProperties>
      </inkml:inkSource>
      <inkml:timestamp xml:id="ts0" timeString="2021-11-19T17:39:09.062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  <inkml:brush xml:id="br1">
      <inkml:brushProperty name="width" value="0.08819" units="cm"/>
      <inkml:brushProperty name="height" value="0.35278" units="cm"/>
      <inkml:brushProperty name="color" value="#00B050"/>
      <inkml:brushProperty name="tip" value="rectangle"/>
      <inkml:brushProperty name="rasterOp" value="maskPen"/>
    </inkml:brush>
    <inkml:brush xml:id="br2">
      <inkml:brushProperty name="width" value="0.08819" units="cm"/>
      <inkml:brushProperty name="height" value="0.35278" units="cm"/>
      <inkml:brushProperty name="color" value="#FFC000"/>
      <inkml:brushProperty name="tip" value="rectangle"/>
      <inkml:brushProperty name="rasterOp" value="maskPen"/>
    </inkml:brush>
  </inkml:definitions>
  <iact:action type="add" startTime="131386">
    <iact:property name="dataType"/>
    <iact:actionData xml:id="d0">
      <inkml:trace xmlns:inkml="http://www.w3.org/2003/InkML" xml:id="stk0" contextRef="#ctx0" brushRef="#br0">18694 6105 1209 0,'0'0'332'4,"0"0"-242"4,0 0-80-2,0 0 2 2,0 0 46 0,0 0 33 0,0 0-1-2,111 0 12 4,-70 0-46-4,5 0-11 2,-2 0 2-2,5 0-13 2,0 4 26 0,3 4-14 0,4 0-6-1,1 0 0 0,2-3-21 2,1 1 6-2,-1-3-1 3,4 0-15-5,-4-3 18 4,2 0-15-1,-2 0-11-3,4 0 14 3,-7 0-15 0,1 0 2 1,-3 0 7-4,-2 0-8 6,0 0 16-6,-1 0-5 5,-1-3-4-6,3-2 14 5,-1 1-22-1,-5 2 9 0,1 2 3-2,-1 0-12 1,1 0 21 3,-3 0-12-4,0-3-8 4,2 3 19-6,0-3-20 5,5 1 8-2,1-1-5 1,1-2 3-2,3 2-2 2,-3 3-3 0,-1-2-1 1,3 2 14-2,-2 0-13-1,0 0 7 4,0 0 1-4,3 0-7 0,-1 0 10 2,7 0-10 0,-1 0-1 1,0-3 20-4,2 0-21 4,-5-1 6-2,1 1 3 3,-4 3-8-6,1-3 13 5,0 3-14-2,0 0 1 1,-1-3 14-2,1 3-15 2,0-2 0 0,-1-1 6 0,1 0-5 0,2-1 10-2,1-1-10 4,-1 3 1-4,4 0 20 0,-7-4-21 2,4 3 13 0,-1-2 0 1,-2 2-13-4,2-5 16 4,-2 4-16-1,0-2-1 0,-3-2 15-3,-6 0-13 4,-6 0 5-2,-6-1 8 3,-10 1-6-5,-3 3 13 3,-5 0-14-1,-2-1-2 1,-11 4 13 0,-2 2-8-2,-3-3 46 2,0 1 7-1,0-1-18-1,0-2-1 2,0-5-34 2,-14 3-11-2,-7-1 17-2,-4 0-16 1,-4 3 4 1,-9-1 3 1,-8 4-7 0,-7-1-1-5,-6-2 0 4,-7 2 1 0,-6 1 5-1,4 2-6 0,-4 0 0 1,0 0 0 1,2 0 0-3,0 0 4 1,1 0-4 2,-1 0 0-3,-5 0-6 3,-5 0 7-3,-2 2-1 2,-1 6 0 0,-2-3 1 0,-3 1-2-1,1 1 1 1,2-1-4 0,2-4-2 0,1 4 4-4,5-6 2 5,9 0 0-1,-1 0 8 0,6 0-9-2,1 0 1 2,-4 0 0 0,1 0-6 1,-7 0 7-4,-3 0-1 4,-5 0 0-2,-7 0 1 1,-4 0-2-2,-5 0 1 2,1 0 0 0,5 0-6 1,7 0 14-3,6 0-7 1,-1 0-1 2,6 0-2-3,0 0-5 1,0 0 7 0,2 0-2 2,1 0-4-2,4 6 1 0,1 2 5 0,5-3 0 2,5 3-10-2,7-3 9 0,2 1 1 2,7-1-5-3,5-2-2 3,2-3 1-4,5 2 6 3,5-2 0 0,6 3-3 0,7-3-3-1,1 0 6 0,7 0-6 2,0 0 0-2,0 0-33 2,18 0 27-4,23 0 11 3,13 0 1 0,21 0-2 0,12 0 2-2,14-8 0 2,9-3-6 0,12 1 6 0,7-1 0 0,2-4 0-2,3 3 1 3,-7-1-5-2,-1 2 4 0,-10-1 0 0,-12 4-2 1,-11 3 8 0,-16 0-6-1,-14 0 0 1,-15 2 1 0,-22 0-2 1,-16 3 2-5,-10-2-1 4,-10-1 19 0,-34 1-18 1,-25-1-1-4,-20 0 0 3,-42 3 0 0,-42 0 5 0,-27 0-5 0,13 3 0-2,40 2 5 3,44 0 1-2,28 1-5-1,-3-1-1 2,-6 0 6 1,4 0-10-2,18 2 4-1,13-2-1 4,20-3 0-4,14-2-7 4,15 4 7-6,0-4-10 4,18 2 0 0,33-2 10 0,17 0 1-1,19 0 0 1,17 0-1 0,15 0 6-1,12-6-5 1,6-8 0-1,10 1 0 1,-8-2-7-1,-5 1 7 0,-15 4 0 0,-19 2-2 2,-26-2 8-2,-24 8-6-1,-22-1 0 4,-23 3 1-4,-5 0 2 3,-23 0-2-4,-41 0 5 4,-49 0 0-2,-53 11 2 1,-58 14-8-1,-24 9 0 0,8 4 1 2,24 3 5-2,58-9-6 2,42-5 0-4,36-9-1 6,23-4-7-6,9-1 8 3,12-3 0-2,13-1-17 3,23-3 16-2,15-1-12 1,41-5 13-1,30 0 3 0,46 0 3 2,50-15 0-2,41-13-6 0,10-7-4 0,-46 5-4 1,-46 9 8 1,-58 9 0-4,-14 7-1 3,-4-3 1 0,-8 6 0 1,-13 2 0-4,-31 0-20 5,-13 0-16-4,-42 8 36 2,-35 11 2-2,-24 8 2 2,-20 0 4 0,-6 2-8 3,1 1 0-6,10-1 0 1,18-3 6 3,21-3-6-2,17-7 0-1,17-4-1 2,20-1-6 0,17-4-27 0,6 0-95-2,13-4-11 2,34 0 44 1,18-3-90-1,63 0-100-3,-12-20-216 4,-8-1-1111-6</inkml:trace>
    </iact:actionData>
  </iact:action>
  <iact:action type="add" startTime="133996">
    <iact:property name="dataType"/>
    <iact:actionData xml:id="d1">
      <inkml:trace xmlns:inkml="http://www.w3.org/2003/InkML" xml:id="stk1" contextRef="#ctx0" brushRef="#br0">19217 6850 1145 0,'0'0'188'6,"0"0"-188"3,0 0-18-2,0 0 18 2,0 0 29-4,0 0 21 3,193 0-8 0,-107-5 0 0,19-6 4-1,35-3-9 0,43-7 24 1,34-7-7 0,-14 2-25-1,-40 3 0 0,-47 6-17 2,-38 3-12-2,6 4 21 4,2-3-11-8,-3 2 21 5,-20 3 21 3,-24 3-12-8,-24 1-5 6,-15 4 21-1,-25 0 130 2,-37 0-100-7,-48 0-73 6,-56 0 5-1,-58 9 19 0,-29 2 16-2,5-1 2 3,24-2-33-2,66-2-8 1,35-1 12-1,43-3-15 0,21-2 19 2,5 0 7-3,12 0-28 0,13 0 19 4,25 0-7-4,8 0-20 2,49 0 15-1,52 0-16 2,58-13 0-2,67-8 0 3,29-4-1-6,0 0 0 3,-17 3 1 2,-30 2 0-2,-9 2-5 1,-12-3 7-1,-39 1-2 1,-40 7 0 0,-40 5 6-1,-24 6-3 0,-16-4-3 2,-10 6 0-2,-22-2 6-2,-15 2 15 4,-80 0 5-2,-67 0-17 2,-71 0-7-3,-35 0 14 2,-8 0 8-1,21 0 31 3,48 0 20-5,42 2-39 2,57-2 3 1,46 0 3 1,33 0-17-2,11 0 18-1,14 0-20 2,4-11-23 1,45 4 5-1,59-7 2-2,76 0-7 4,73-4 0-4,49-3 5 2,10-1-6-2,-5 0 1 2,-26 7 0 0,-10 0 0 0,-15 5 6-2,-27 5-12 1,-53-3 5 3,-42 5-7-4,-44 3 8 0,-25 0 0 3,-4 0 0-1,-12 0 0-1,-13 0 0 0,-30 0 0 0,-6 0 12 1,-57 0 36 1,-64 0-13-3,-76 13-30 4,-68 5-4-4,-19 5 19 3,26-4-9-5,72-4 10 4,81-7-8 1,50-4-5-2,24-3 4 0,19-1-12 0,9 0-1 2,3 0-11-2,42 0 7-1,60 0 5 2,61 0 0 1,64-16 11-2,26-4-17 0,-8-4 6 0,-52 4 0 1,-67 10-9 1,-40 5 13-4,-32-1-4 5,-10 4 0-3,-19 2-9 1,-25 0 9-3,-54 2 0 3,-108 27 8 0,-99 15 7 1,-56 7-9-2,-13-3 4-1,38-6 23 4,86-12 0-4,62-9 27 0,58-10-20 2,35-8-20 1,10-1-4-2,17-2-15 2,15 0-2-3,9 0-41 1,45-2-136 2,92-36-126-2,-12 6-215 1,0-3-657-7</inkml:trace>
    </iact:actionData>
  </iact:action>
  <iact:action type="add" startTime="137557">
    <iact:property name="dataType"/>
    <iact:actionData xml:id="d2">
      <inkml:trace xmlns:inkml="http://www.w3.org/2003/InkML" xml:id="stk2" contextRef="#ctx0" brushRef="#br0">8291 10873 781 0,'0'0'517'5,"0"0"-460"1,0 0-41 3,0 0 65-1,0 0 72 0,-168-52-19-3,137 42-30 3,-3-3 0 0,1 2-18 0,0-3-32-2,-3 3-10 2,2 1 17 1,-5 0-20-2,-7 1-13 1,2 4-8-2,-4 3-13 3,0-4 18-2,-3 4 2-1,2-4-2 2,-3 0 16 3,1 1-23-5,1-1 9 1,-1 2 1 1,-3 0-14-1,0 2 17 3,2 0-16-6,-5-1 1 6,0 3 3-3,-2 0-18 0,5-3 7 0,-5 3 2 1,2 0-9-1,0 0 27 1,0 0-2 0,4 0-4-1,-4 0 14 4,3 0-21-7,-6 0 4 8,1 0 7-9,-3 0-19 4,-5 0 11 1,-3 0-17 0,-2 0 0-1,-3 3 14 0,1 4-14 2,-4 1 6-2,-5 0 4 1,-4 7 4-1,-8-2-2 0,-4 0-7 2,-4 3-5-4,-5 1 14 4,-3-2-14-2,1 2 20 2,0-5 3-4,3 1-11 6,-1-1 10-6,7 1-14 6,0 1 4-8,3-1 10 6,-5 0-14-2,5 1 4 2,0 0-3-3,-6-1-9 2,-1 3 6 2,-4-1-7-5,-2 8 0 4,1-2 5-3,6 1-4 4,11-4 8-4,6 1-2-1,15-3-6 4,13 1 13-2,14-6-8 2,12-1-6-4,10-5 12 6,14 0-11-6,9-2-2 2,0 3-10-1,21 2 0 2,21 0 11 0,14-3 0 0,16 1 0-1,14-6-1 0,15 0 6 3,12 0-13-4,16-6 9 0,8-11-1 2,7-6 7 1,1-4-7-2,4-3 0-1,1 1-2 2,-5-1-11 0,-4 1 12 0,-14 4-9-2,-7 2-9 4,-21 4 19-4,-22 6-2 3,-23 4 2-4,-22 1-1 3,-23 5 2 0,-9 3 9 0,-5-2 14 0,-41-1-18-2,-16 1 2 4,-21 2-8-4,-19 0 0 4,-14 0 14-6,-12 0-14 4,-10 2 11 0,-4 11 0 0,-2 4-10-2,-1 2 7 2,4-1-8 1,11 1 0-2,9 0 12 0,26-6-11 0,20-2 5 2,28-3-6-2,21-3 5-1,22 0-11 2,4 4-8 0,25-1 11 0,27 0-4-2,23 1 13 3,24-7-6-2,20-2 0 3,33 0-2-6,36-6-4 4,35-18 6 1,16-5-1-1,-16-3-5-3,-20 5-7 3,-48 8 13 1,-33 8 0-2,-29 2 0 1,-6 2 0-1,14 1-20 1,6-2-5-1,10 3 15 0,-16 3-3 0,-12-1 13 2,-14 0 0-2,-18 1-3-1,-18 2 2 5,-23-3 1-6,-16 3 0 4,0-3 13-4,-34 0-12 4,-26 3 8-2,-24 0-9 1,-20 0 0-1,-19 0 0 1,-11 14 0 0,-6 4 0-1,-2 4 1 1,1 2 9-2,16 1-8 3,17-4-2-1,23-2 0-3,28-6-2 3,24-3 2 0,27-1-9 2,6-3 2-6,24-1-9 7,30 3 16-6,19-6 0 5,22-2-5-6,16 0 4 4,18 0-5 0,28-18 5 1,34-12 1-2,30-6-12-1,-22 2 10 2,-41 8-2 0,-50 6-4 1,-36 7 7-4,8-3-10 3,-2 0 11 0,-1 2-6 0,-20 3 12-2,-19 7-6 2,-20 1 0 0,-15 3 1 0,-3 0 2-1,-18 0 14 1,-26 0-8 1,-25 0 9-3,-17 0-17 0,-22 3 13 3,-11 4-2-2,-9 3-11 3,-4 2 5-6,13 1-5 5,11-2-1-2,23 0 4 3,25-1 2-6,22-4-6 5,17 0 0-1,21-1-13-1,0 0 12-1,29 4-12 3,28-2 4-1,27-1 9 0,22-6-15-1,20 0 6 0,11 0-4 2,10-11-14-2,-8-2 7-1,1-4-16 2,-11 1-7 0,-10 3 18 0,-14 3-14-1,-25 4 38 1,-18 3 1-1,-26 1 0 2,-21 2-9-4,-15 0 20 3,-15 0-8 0,-36 8 17 0,-24 5-19-2,-16 0 15 2,-20 0 11 0,-15 0-5 0,-1 1 8-1,-7 0-30 0,0-3 1 2,8 2 17-2,13 1-18 3,17-1 15-6,22-2-10 4,27-1-4-1,19-2-2 2,25 0 1-3,3 1-18 1,36-1 17 3,26 3-14-4,28-6 15 1,18-5 0 0,14 0-17 2,12 0 17-1,3-8-21-3,-3-6-3 4,-5 0-3-1,-10 4-5 0,-14 2 31-1,-17 3 1 2,-21-1 0-4,-23 4-2 5,-23-1 4-4,-21 3-2 0,-6 0 39 3,-45 0-17-1,-18 0 8-2,-17 11-20 1,-12 5-10 2,-7 3 2 0,9-3-2-4,13-2-46 2,6-2-135 2,26-4-341-1,22-8-1523-7</inkml:trace>
    </iact:actionData>
  </iact:action>
  <iact:action type="add" startTime="156500">
    <iact:property name="dataType"/>
    <iact:actionData xml:id="d3">
      <inkml:trace xmlns:inkml="http://www.w3.org/2003/InkML" xml:id="stk3" contextRef="#ctx0" brushRef="#br1">18701 15528 633 0,'0'0'161'5,"0"0"8"2,0 0-40-1,0 0 10 3,0 0-20-1,0 0-22-1,0 0-11-1,26 0-27 4,-16 0 5-3,-2 0-1 2,8 0-9-5,-1 0 26 4,5 0-18 0,1-5-24 0,6 5-9-2,0 0-17 2,2 0 10 1,4 0-6-2,3 0-9-1,3 0 27 2,0 0-15 0,5 0 5 0,4 0 4 0,-1-2-19-1,7-1 10 2,-2-2-6-2,0 3-10-1,5-4 6 4,-3 3-9-4,2 1 0 5,-2-6 2-8,3 2 5 5,0 3-7 0,2-3 0 0,-2 4 1-2,0-6-1 2,-3 5 0 1,-5-2 0-2,-3 2 8 1,-7 3-7-2,-1-2 8 3,-2 2-8-2,-1-3-1-1,1-2 15 3,0-3-15-1,0 0 0 1,3 0-1-5,-1 2 9 7,-5-2-8-6,-1 2 0 7,-4 1 0-10,-5 0 0 7,-5 0 0-2,-5 2 0 0,-5 3-1 1,-2-3 2-2,-2 3-1 3,-4 0 0-2,0 0 3 2,0 0-3-4,0 0 0 3,0 0 16 0,-13 0-10 1,-7 0 3-3,-1 0-9 2,0 0 0 0,3 0 1-1,3 6 8 1,0-6-9-1,0 2 0 2,3-2-6-2,0 0 13-2,1 0-2 4,-1 0-5-2,-1 0 0 3,2 0 10-5,-1 0-9 4,-4 0 6-3,8 0-4 5,-4 0 7-8,3 0-7 5,-3 0-3 0,1 3 0 1,-7 2 9-3,-7 0-8 2,-7 3 11 0,-14 4 22 0,-7-7-22 0,-12 3 28-2,-13 3 3 4,-12-6-11-4,-5-2 26 0,-6-3-26 2,-3 0-6 0,2 0 10 0,4 0-8-2,5 0 14 2,7-8-9-1,12 0-17 3,11 0 11-5,9 2-21 2,13 4 3 2,13-6-3-1,8 8 2-3,11 0-4 3,6-4-4 0,3 4-16 0,0 0 9-1,3 0-6 0,21 0 13 3,6 0 0-3,12 0 0-2,5 0 12 3,9 4-9 0,7-4 3 0,11 0-3-2,8 0-2 4,6 0-1-4,11 0 0 3,6-6 6-3,5-3-6 2,6 2 0-1,1 2 0 2,-1-1-6-1,-3 4 6-2,-4-1 0 1,-1 3 0 1,-10 0 2 0,-5 0 0-1,-3 0-2 3,-10 0 0-5,-5 0-6 4,-3 3 6-3,-2 2 0 1,-3 0 0 2,0 3 3-1,-3-6-3-2,1 1 0 1,-3 0 0 3,-2 0-3-4,-4-3 3 0,1 2 0 2,-3 2 0 1,0-2 4-1,-3 4-4-3,-4-6 0 3,-3 0 2 1,5 0-7-1,-5 0 5-3,4 0 0 5,0 0 0-3,-3 0-8 1,-1 0 8-3,-5 0 0 3,-6-6 1 0,-1 4-6 0,-1-4 5 0,-5 0-6-2,-3 3-1 4,-1 1 2-3,-8-3 4-2,1 5 1 3,-2-3-5 2,-2 3-5-4,-4-2 8 0,-2 2 2 2,-2 0-1 0,0 0 3 0,-3 0-2-2,0 0 1 4,0 0-1-3,0 0 23 2,0 0-13-5,0 0 17 4,-14 0-21 0,-4 0 5 1,-7 0-5-2,-1 0-5 1,-7 0 1-1,-9 0 23 1,-2 0-25 0,-10 0 9-3,-8 0-3 4,-7 0 0-2,-11 0 9 2,-10 2 1-4,-9 6-16 3,-8-8 12 1,-5 2-6-2,-2 1-4 1,-2 0 19-2,8-3-11 4,3 0 19-3,7 0-19-1,7-3 2 2,-2-2 22 1,-2-8-33-2,-8 3 17-2,-6 4-7 5,-4-5-5-3,-6 5 6 2,-2 1-12-4,8 2 8 3,12-5 32 0,8 3-16 0,13-3 9-3,8 0-8 4,4-5-24-1,9 2 11 0,2 0-11 0,9 1-1-2,9-1 21 3,6 3-20-2,9 0 4-1,9 3-4 2,4 5 10 0,4-6-11-1,7 4 0-1,0 2-17 3,0 0 16-2,10 0-22 2,19 0 23-3,11 0 0 2,10 8 11 0,9 3-12 0,8-1 1-2,3-3-5 2,12 1 4-1,4-5-10 3,3-3-4-4,0 0 0 0,-2 0-12 3,-9 0 15-1,-13 0-11-3,-17-3 23 4,-18-1-1-1,-16 4 2 0,-11 0-1-3,-3 0 12 4,0 0-6-2,-35 0 27 3,-16 0-31-6,-18 0-2 5,-14 0 27-2,-12 0-18 1,-6 0 18 0,-10 0 0-2,0-4-15 2,1 4 34 1,3-7-11-1,9 2-5-2,8-4 9 3,7 4-33-3,11 3 7 4,13-6-5-6,8 4-2 4,12 4 2 1,13 0-8-2,11 0 0 1,5 0-6-2,7 0 3 3,3 0 2-2,0 0-11-1,13 12-8 2,13 1 19 1,13 6-10-2,6-4 10-1,12 2-10 2,2-4 4 1,6-7 5-1,2-1-13-2,-5-2-19 3,-8-3 34-2,-10 0-11 1,-18 0 11-3,-8 0-9 3,-13 0 20 0,-5 0-11 0,-10 0 18-1,-29 0-17 0,-12 0 13 3,-14 0-14-4,-12 0 1 0,-4 0 22 2,1 0-21 1,-1 0 8-2,6 0 6-1,7 0-15 3,14 0 27-2,15 0-10 2,13 0-5-4,11 0 10 5,15 0-23-4,0 0-6 2,3 0-3-2,30 0 9 3,11 7-1-1,13 4 1 0,8-2 0-2,10-7-6 2,9 1 9 1,4-3-3-3,5 0 0 0,2 0-9 2,1 0 0 1,-3 0 1-2,-4 0 4-1,-3-3-2 2,-8-3-1 0,-9 1 6 1,-10 2 1-4,-17-2-10 5,-16 2 2-4,-11 3 8 3,-12 0 0-2,-3 0 7-1,-3 0-6 2,-29 0 11 0,-10 0-12 1,-11 3 9-4,-1 5-2 5,8-3-7-3,12-1 0 2,12-4 25-5,13 2-24 4,9-2-2 0,0 0 0 0,9 3-17-1,27-3 17 0,15 0 1 2,21 0 0-1,11 0-12-1,18 0 18-1,9 0-6 2,9 0 0 1,4 0-17-3,2 0 17 1,1 0-27 2,-10 0-11-2,-3 0 37 1,-12-5-19 0,-3 1 11-1,-11 2 0 3,-6 2-16-7,-9-3 24 6,-7 3-14-2,-6-3 4 1,-5 3 0 0,0-8 9-1,-3 5 2 0,-1-4 0 1,1 2 9-1,-4-1-14 0,1 1 5 3,-3 0 0-3,-4-1-4-2,1 6 13 3,-2-2-9 0,-8 2 0 0,-2 0 1-1,-4 0-10 1,-2 0 9-1,-2 0 0 3,-8 0-1-6,-2 0 1 4,-6 0-13 0,-4 0-193 0,-2 0-109-2,-23 0-246 2,-10 0-1314-6</inkml:trace>
    </iact:actionData>
  </iact:action>
  <iact:action type="add" startTime="200912">
    <iact:property name="dataType"/>
    <iact:actionData xml:id="d4">
      <inkml:trace xmlns:inkml="http://www.w3.org/2003/InkML" xml:id="stk4" contextRef="#ctx0" brushRef="#br2">18671 8624 886 0,'0'0'192'5,"0"0"-130"1,0 0-17 2,0 0 49-1,0 0 0 2,0 0-17-3,0 0 32 1,18 16-13 2,-9-14-11-2,2 1 4-1,5-3-25 2,-1 0 2 0,6 2 10 0,2-2-14-2,3 0-22 2,5 0-2 0,-5 0-10 0,4 6-3-2,1-2-3 3,-2 3-7-2,1 1 0 2,2 1-13-4,4-1 9 8,-3-4 1-8,3 4-4 3,3-3 12-2,0 1-3 3,5-6-1-2,2 4-6 1,-2-4-9 0,3 0 8-2,-2 2-1 3,0 0-7-2,-4 2 15-2,1-2-9 3,1-2 2 0,-5 0 3 1,1 0-6-4,0 0 3 5,2 0-8-4,1-6 0 5,-4 2 8-8,4-2-9 6,-3 0 1-1,-3 6 8-1,-3 0-2 2,-4 0 10-4,1 0 0 4,1 0-6-2,-2 0 4 4,4 0-14-8,-1 0 11 7,4 0-5-4,0 0-6 2,0 0 0-2,0 0 1 3,-1 0-2-1,1 2 6 0,-7 2-6-1,2-4 0 0,-2 2 0 3,-1 2 1-4,-5-2-1-1,3 0 0 4,-1 4 0-1,2-3 5 0,-4 2-5-2,5-2 0 3,-5 0 2-3,3-3-1 4,2 0 8-6,-2 0 1 7,2 0-4-6,-2 0 6 5,5 0-9-6,-2-9 4 4,4 4 1 0,-4-3-8 0,4 2 6 0,-2 0-4-2,0 1-2 4,-3 3 9-4,1-1-9 1,-1 3 0 0,-2-3 1 2,2 3-1-2,-2-2 6-1,3-4-5 3,1 4 0-1,4-3 8 1,2-1-8-5,-2 1-1 6,-1 0 1-4,3 2-1 2,-2 1 1-2,-5 2-1 2,4 0 0 0,-3 0 0 0,-1 0 1 0,2 0-1-2,0 0 2 4,5 0-2-4,-2 0 0 0,2 0 1 2,0 0-1 0,-1 0 1 0,0 0 0-2,1 2-1 3,3 1 0-1,-1-3 1 1,1 0 4-3,0 0-4 2,0 0-1-2,-3 0 13 3,2 0-7-2,-2 0 3-1,3 0 6 2,-3 0 5 0,3 0 5 0,-1-3-1-2,-2-5-12 5,0-1 9-5,0 1-11 4,0-2-1-6,-4 2 6 4,1-3-4 0,-2 4 5 0,-2-3-3-1,4 2 5-1,-4 1 11 4,1 1-17-4,1 2 0 0,-2 0-6 2,1 2-5 0,-1 2 6 0,2 0-1-2,-5 0-5 2,2 0 7 0,-5 0-7 0,1 0 0-2,-6 0 7 4,0 0-8-4,0 0 6 3,-1 0-5-5,-1 0-1 4,2 2 1 1,-2 2-1-1,-1-2 1-2,1 0-1 1,-4 1 1 3,-1 0-2-4,-4-1 1 0,-1 1-9 2,-4-1 8 0,-2 2-13 0,0-2 14-2,0-2 5 2,0 2 1 0,0 2 9 0,-2-2 3-2,-14 2 27 4,-7 1-18-3,-7 0-20 1,-9 0 5-3,-8 1 5 4,-13 1-11-1,-12 1 7-1,-11 0-7 0,-4 3-5 1,-5-2 10 1,6 1-10-3,6-1 8 0,5-5 4 3,9 2-11-1,1-4 8 0,5-2-8-3,-3 3-2 4,6 0 8-2,4-1-8 1,8 3 0 1,9 1 0-2,12 0-1-1,9-4 0 3,9 2-7-2,6 1-13 0,0 3 2 0,3 3 4 1,25 1-2 1,8-1 5-3,11-3-1 3,10 1 12-3,5-3 1 4,7-4-8-6,-1-2-1 5,1 0-15-2,-4 0 5 1,-2 0 18-1,-10 0 1 1,-5-2 8-1,-12-4-8 2,-12 1 0-2,-9 1 3 0,-9 2 6 1,-6-2 23-1,0 2 32-1,-3 0-16 2,-23-4-18 1,-17 3-22-2,-7 1 19-1,-16-1-11 4,-9 3-2-2,-11 0-6 1,-9 0 0-5,-6 0-7 5,-2 3 0-2,2 2 0 2,3 1 5-4,3-2 3 4,-3 2-9-2,0-2 0 1,-1 1 0-1,-6 1 0 0,4-2-1 2,3-1 1-2,0 3-9-1,8-4 9 2,3-2 0 0,4 0 0-1,5 0 6 0,-2 0-6 2,0 0 0-2,-4 0-1 2,-2 0 2-4,-1 0-1 3,-3 0 1 0,1 0 0 0,0 0-1 0,-1 0 1-2,-2 0 0 3,3 0-1-3,-1 0 0 4,4 0 4-5,2 0-3 5,6 0-1-4,1-2 0 2,-1-1 0-2,1 0 0 1,2 3 0 1,7-3-1 1,5 3 1-2,7 0-5-1,5-2 5 5,10 2 0-6,5-2 0 1,0 2 0 2,3-4 0 1,4 2 0-1,-2-1 0-3,5 1-1 4,5-2-11 0,3-2-64-2,-7-1-213-2,9-4-266 7,-6 4-688-12</inkml:trace>
    </iact:actionData>
  </iact:action>
</iact:actions>
</file>

<file path=ppt/ink/inkAction2.xml><?xml version="1.0" encoding="utf-8"?>
<iact:actions xmlns:iact="http://schemas.microsoft.com/office/powerpoint/2014/inkAction" lengthUnit="cm" timeUnit="ms">
  <inkml:definitions xmlns:inkml="http://www.w3.org/2003/InkML"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4095" units="deg"/>
          <inkml:channel name="T" type="integer" max="2.14748E9" units="dev"/>
        </inkml:traceFormat>
        <inkml:channelProperties>
          <inkml:channelProperty channel="X" name="resolution" value="2155.72363" units="1/cm"/>
          <inkml:channelProperty channel="Y" name="resolution" value="3449.15796" units="1/cm"/>
          <inkml:channelProperty channel="F" name="resolution" value="11.375" units="1/deg"/>
          <inkml:channelProperty channel="T" name="resolution" value="1" units="1/dev"/>
        </inkml:channelProperties>
      </inkml:inkSource>
      <inkml:timestamp xml:id="ts0" timeString="2021-11-19T17:55:15.478"/>
    </inkml:context>
    <inkml:brush xml:id="br0">
      <inkml:brushProperty name="width" value="0.08819" units="cm"/>
      <inkml:brushProperty name="height" value="0.35278" units="cm"/>
      <inkml:brushProperty name="color" value="#00B0F0"/>
      <inkml:brushProperty name="tip" value="rectangle"/>
      <inkml:brushProperty name="rasterOp" value="maskPen"/>
    </inkml:brush>
    <inkml:brush xml:id="br1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act:action type="add" startTime="28662">
    <iact:property name="dataType"/>
    <iact:actionData xml:id="d0">
      <inkml:trace xmlns:inkml="http://www.w3.org/2003/InkML" xml:id="stk0" contextRef="#ctx0" brushRef="#br0">13618 10250 667 0,'0'0'653'4,"0"0"-530"2,0 0-67 2,0 0 64 1,0 0 13-1,0 0 28-2,0 0-16 3,-6-29-36-2,-6 26-32 2,-6-3-23-4,-6 1-12 2,-5 2 4 2,-10-2-26-1,-6 2 26-2,-9 0 8 1,-8 3-29 3,-6 0 32-3,-7 0-19-1,-6 0-8 5,0 0 10-4,1 0-17 0,3 0 17 0,2 8-9 0,6 3-13 2,7-2 8-2,5-1-20-1,10 0-5 4,8-3 20-5,9 1-21 6,9-4 9-7,9 1-9 4,9 0-5-1,3-3 4 1,0 0-24 0,0 2-12-2,18 0 36 3,15 1-10-1,8-3-17 0,13 0 3-3,6 0 10 3,5 0 14 0,4 0-20 0,3-3-7-2,-4-4 1 3,4-1 3-2,-6-6 17 1,-4 4 1 1,-8-1 3-3,-4 0-3 2,-11 3 6-1,-9 0 0 0,-12 3 0-1,-10 2 8 3,-8 3 2-1,0 0 20-2,-18 0 12 3,-23 3-22-2,-19 10 3 2,-14 6-7-4,-12 2 7 3,-16-2-17-1,-5 0 16 2,-6 0-12-3,-1-6 4 1,4 1 20 2,6-7-13 0,14-1 4-3,10-6 1 1,20 0-25 2,12 0 20-2,19 0-6-1,11 0-14 1,8 0-2 2,10 0-4-1,0 0-20-2,24 0 24 5,24 0 2-5,15 0-9 3,14 0 8-5,10 0-33 6,6 0 7-3,-2 0-15 4,2-3 17-8,-1 0-7 4,-5-2-3 1,-4 3 13 0,-5-6-12-1,-13 2 5 0,-8-1 20 2,-12 1-4-3,-13 1 12 2,-14 1 0-1,-8 4 1 1,-10 0 13-1,0-2 10 1,-28 2-3-1,-22 0 4 2,-16 0-19-1,-20 0 15-1,-15 0 12-1,-9 0-20 2,-14-2 19 0,-3 2-4 0,-1-4-14-3,-7 4 17 4,7-2-24-1,1-1 2 1,6-3 1-4,9 4-9 4,7 0 10-2,13-1-11 0,6 3 6 0,11 0-1 1,6 0-5 0,10 0 0 0,14 0-1-1,9 0 7-1,16 0-6 4,7 0 0-3,10 0-9-2,3 0 9 3,0 0-35 0,6 3 35 0,27-3-1 0,15 2 1-1,12-2 0 1,15 0 0 0,8 0 0-2,6 0 2 3,7 0-2-1,5 0 0 0,0 0 0-3,4 0 6 3,-7-2-5 0,-2-1-1 0,-16-2-22-1,-8 2 21 0,-20-2-14 2,-12 2 5-2,-19 1-5-1,-18 2-22 1,-3 0 37 1,-15 0 9 0,-34 0-7-2,-19 0 2 2,-19 0-4 1,-14 0 0-1,-12 0 0-3,-6 0 1 5,6-4 4-4,5-1-4 3,10-3 11-3,15 2 14 2,13 1-25 0,18-1 16 1,16 4-5-1,15 2 2-2,17 0-2 1,4 0-12 1,7 0 0 1,34 0-5-4,16 0 6 3,18 0-1 1,11 0 0-2,9 0 1 0,7 0 3 0,5 0-4 3,1 0 0-4,2 0-2 2,2 0 3-1,-1 0-2 0,-3-3-4 2,-7 0-10-4,-6-1 14 4,-5-2 1-2,-4 4 0 2,-5 2-8-4,-7-3 9 4,-5 0-1-2,-4 0 0 3,-4 1 1-5,-9 0 0 2,2-4-1 1,-3 3 0 1,-4 1-1-3,2-2 1 2,-5 2 0 0,-3-2 0 0,-5 4 0-2,-8 0-1 1,-2 0 1 2,-5 0 0-1,-3 0-1-2,-3 0 0 2,-4 0 1-1,-4 0 0 1,2 0-2-1,-7 0 2 1,5 0 0-1,-4 0 1 2,3 0-6-4,-4 0 7 4,5 0-2-2,-4 0 0 1,0 0 1-2,-3 0 3 2,0 0-4 0,0 0 0 0,0 0 17-1,-10 0-16 0,-22 0 14 2,-16 0-14-1,-17 6 0-3,-15 0 20 4,-16 0-20-1,-9 1 9 0,4 2 5-3,6-4-7 4,17-2 8-2,19 1-2 2,17-4-14-4,18 3 10 3,18 0-10-1,6 2-13 2,3 1 11-2,33 0-10 0,15 2 3 1,14-3-16 0,12 1-13 0,1-6 13-2,2 0-12 4,-5 0 8-5,-9-6 17 4,-9-5-21-4,-16 3 14 4,-15-3 10-1,-16 5 9 0,-10 2 18-2,-15-2 33 1,-39 4-20 3,-18-4 26-3,-19 6-20 0,-14 0 17 0,-3 0 3 1,4 0 3 0,11 0 30-2,22 3-39 2,21 0-29 0,17-1-16 0,15-2-6-2,18 8-76 2,0 0-174-1,18-3-410-5</inkml:trace>
    </iact:actionData>
  </iact:action>
  <iact:action type="add" startTime="36034">
    <iact:property name="dataType"/>
    <iact:actionData xml:id="d1">
      <inkml:trace xmlns:inkml="http://www.w3.org/2003/InkML" xml:id="stk1" contextRef="#ctx0" brushRef="#br1">8878 8622 1530 0,'0'0'241'4,"0"0"-168"4,0 0-59-1,0 0 54 2,0 0 77-2,-107-137-1 2,86 101-11-2,3-4-62-1,-3 0 5 1,3-4-3 2,-3-4-14-1,1 4 17-2,-4-5-19 3,-1 0-15-2,2 0 4 2,-4 5-10-5,0-2 7 4,-2 0 13 2,1 1-29-3,5-1 28 1,-4 0-24-2,2 0-11 3,-1 4 10-3,-4-1-21 2,1 2 30-1,-2 5-6 3,-5-5-23-4,2 4 20 0,-5-4-10 1,0 6-10 3,-4-2 27-3,2 1-36-1,-3 4 13 2,-2 0 5 0,-4 3-19 1,2 2 21-5,-5 0-6 5,2 1-13-2,0-4 18 3,4 2-19-5,-1 2 5 3,1-1 7 0,5 2-12 0,-6 5 18-1,3 0-19 1,0 1 1 1,-5 4 0-3,-4 2 8 0,-3 2-6 2,-5 2 3 0,-4 4-5 0,-2-1-1-2,-4 2 0 2,-3-2 0 0,1 4 11 1,-4-6-10-4,-2 3-1 3,-3-1 0 0,-7-2 11 0,-2 3-16-2,-7 2 5 2,1 0 0 0,0-3 5 1,0 5-4-2,5-3-1-2,3-2 0 5,5 1 7-3,0 0-5 2,8 3-2-5,-1-1 0 5,1 3-6-1,-3 0 2 0,-1 0 4-1,-6 0 0 0,-3 10 1 2,2 5 3-1,-2-2-4-2,4 0 0 1,2-2-3 2,7-1 4-2,9-4-1-1,1-2 0 2,5-1 3 0,3-3-3 1,-1 3 0-4,4-3 1 5,-8 5 1-4,2-1-2 3,-3 4 0-4,-4 0 0 3,1 2 1 0,-1 1-1 0,4-1 0-2,1 2 0 1,-1-2 1 2,-1 4-1-2,-2-4 0-1,-1 4 0 3,-2 0 2-2,-8-1 0 1,6-2-2-2,-8-1 0 3,3 1 0 0,3-4 1-3,-2 0-1 1,6 0 0 3,0-1 0-4,1 2-1 4,5 0 1-7,3 0 0 7,3 0-6-2,2-4 6 0,3 6 0-2,3-5 0 1,7-1 1 3,-2 2-1-3,5 0 0-2,2-1 0 3,3 1-3 1,1-1 3-1,-1 3 0-3,3 2 0 3,0-2 2 0,1 1 0 0,-1-1-2-3,0 3 0 5,0-1-6-2,-2 1 4 1,-1-1 2-3,-7 2 0 0,4-1 0 3,-2-1 1-1,2 1-1-1,1-4 0-1,2 1 1 3,4-2 0-2,-1 0-1 3,6-1 0-5,2 1 2 3,2-4 1 0,5 3-3-1,-3 1 0 0,3-1-1 0,-3 3-5 1,-2 0 6 0,-2 0 0 0,2 3 1-1,-4 0 0 2,4-1-1-2,-5 1 0-2,5-1-1 4,-1 1 4-2,3 3-3 1,1-3 0-3,-3 2-2 4,6 1 1-2,0 0 1 4,-1 1-3-8,3 2-8 5,-3 0 17 2,-3 6-6-3,0 1 0-1,1 2 1 2,-5-1-5 1,1 1 4-2,1 1 0 0,-1 0-1-1,-1-1 7 6,4-1-6-6,1 2 0 1,2-2 1 0,0-1-6 2,4-1 5-2,-1 2 0-1,2-2-1 2,-2 4 7 0,4 3-7 1,-4-1 1-4,0 1-2 6,-1-1-5-6,5 1 7 3,-4-2 0-2,3 1-1 1,-2 1 7 2,1 2-6-1,1-1 0 0,1 4-2-3,-2 0-4 6,2 3 6-5,2 2 0 0,-4 2 0 2,-1 2 6 0,2 2-5 0,0 0-1 0,-2-2-1-1,1 3-5-1,1-1 4 5,1-2 2-5,-2 4 3 3,-2 1 3-4,4 3-6 3,-1-2 0 0,-4 7 0-3,5-2-3 4,2 4 3-1,0-2 0 1,7-3-1-5,-3 3-4 7,5-1 5-6,0 0 0 7,0 6 0-10,0 0-3 7,0 0 3-1,7 2 0 0,2 0-1-1,0 6 7 0,2-1-6 2,-1 1 0-2,1 3 0 0,4 0-6 0,1-1 6 1,4-2 0 0,1-1 0-2,3 1 4 2,3-3-4 0,2 3 0 1,7 0 0-4,3-1-2 5,7 4 3-4,-2 2-1 5,3 0 0-8,7-2 1 5,-3 1 1 0,3-1-2 0,3-3 0-1,-5 0-9 0,9-6 9 3,1-2 0-4,6-2-1 3,7-1-4-4,2-3 5 6,10-3 0-6,6 0 0 1,2-1-6 2,3-3 7 0,3 1-1 1,4-2 0-4,2 0-8 6,6-1 8-6,4 1 7 6,6-2-6-8,1-1-2 6,5-2 1-2,5 3 0 1,0-4 0 0,3 1-7-2,0-5 7 3,0-6 0-2,4 1 0 3,1-7-9-6,25 0 10 6,-17 0-1-4,2-6 0 2,21-1 4-2,5 0-10 2,42-5 3 0,7-6-21-1,-16-8 23 2,-22 0-28-4,-46 0 1 6,-24 0 8-6,15 0-21 2,19-11 30 1,19-2-4 0,22-4-3 0,-39-2 11-2,-42 3-28 3,-20 1 19-2,-5-8 14 3,18-2-15-6,12-14 16 6,22-10-7-4,-6-3 1 4,5-12 5-6,-5-6-11 4,-7-7 0 0,2 0 12 0,-4-3-9 0,-3-7 10-2,0 2 0 4,-2-3-14-4,-8-1 1 0,-4-2-28 2,-13-1 25 0,-8 2 16 0,-13-5-3-2,-11 2 2 4,-9-2 1-4,-7-1 0 4,-5 4-4-6,-3 2 5 8,-6-3-1-8,-3 5 2 6,2-3 7-6,-2-5-7 4,-3-9-2 0,0-5 0 0,-3-8 8 0,-6-3-7-2,-7-2 28 5,-4 0 14-6,-7 2-1 0,0 0 29 3,0 0 1 1,-18 0-5-1,-10 0-18-1,-4 8-49 1,-13 12 0-1,-15 12-46 3,-61 12-167-4,10 22-321 3,-8 19-356-9</inkml:trace>
    </iact:actionData>
  </iact:action>
</iact:actions>
</file>

<file path=ppt/ink/inkAction3.xml><?xml version="1.0" encoding="utf-8"?>
<iact:actions xmlns:iact="http://schemas.microsoft.com/office/powerpoint/2014/inkAction" lengthUnit="cm" timeUnit="ms">
  <inkml:definitions xmlns:inkml="http://www.w3.org/2003/InkML"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4095" units="deg"/>
          <inkml:channel name="T" type="integer" max="2.14748E9" units="dev"/>
        </inkml:traceFormat>
        <inkml:channelProperties>
          <inkml:channelProperty channel="X" name="resolution" value="2155.72363" units="1/cm"/>
          <inkml:channelProperty channel="Y" name="resolution" value="3449.15796" units="1/cm"/>
          <inkml:channelProperty channel="F" name="resolution" value="11.375" units="1/deg"/>
          <inkml:channelProperty channel="T" name="resolution" value="1" units="1/dev"/>
        </inkml:channelProperties>
      </inkml:inkSource>
      <inkml:timestamp xml:id="ts0" timeString="2021-11-19T18:10:28.753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act:action type="add" startTime="14862">
    <iact:property name="dataType"/>
    <iact:actionData xml:id="d0">
      <inkml:trace xmlns:inkml="http://www.w3.org/2003/InkML" xml:id="stk0" contextRef="#ctx0" brushRef="#br0">3402 2514 1661 0,'0'0'314'0,"0"0"-189"18,0 0-99-18,0 0 91 14,0 0 35-14,0 0-64 15,6-9-26-14,9 9-25 14,6 0 42-15,5 0 20 16,7 0-32-16,6 0 21 16,2 0 2-15,11 0-19-1,4 0 0 14,7 0-19-14,1 0-10 15,8 0 12 2,-2 0-34-17,-3 0 2 0,-3 0 6 17,-2 0-22-17,-2 0 33 16,-4 0-22-15,1 0-11 16,-3 0 23-17,3 0-28 0,-5 4 5 16,5-3-4-16,-3 3 7 10,0 4 1 7,0-3-2-15,0 1-8 10,2 1 24-12,4-4-22 17,-1 2 5-17,3-2-5 14,1 0 7-14,-4-3 1 1,-2 2-8 14,-3 0-2-14,-3 4 9 15,-1-1-8-16,1 3-1 15,-3 4 0-15,2-5 7 16,4 4-1-16,-3-3-6 14,2-2 0-14,3 1 0 16,-2-4 7-16,3 2-7 16,0-1 0-16,-3-4 11 17,0 2-5-17,-5 4-6 18,0-4 0-17,2 4 8-1,-4-3 0 15,1-3-8-14,-1 2 0 11,5-2 1-8,0 0 5 6,5 3-6-5,4-3 0 9,-5 2-1-14,-3 1 8 14,1 0-7-13,-3-1 0 12,-4 1 8-13,4 0-10 15,0-1 2-15,-1 0 0 16,4 1-1-16,-3 4 7 17,2-2-6-17,-5-1 0 14,-1 2 1-14,-4 0 0 17,-1-3-1-17,-4 2 0 16,-2 0 10-16,-7-5-1 14,-4 3-7-13,-11-3-2 15,-4 0 9-16,-5 0-8 15,-5 0-1-15,0 5-1 15,0 8-77-14,-23-1-376 17,-8 1-351-17</inkml:trace>
    </iact:actionData>
  </iact:action>
  <iact:action type="add" startTime="16363">
    <iact:property name="dataType"/>
    <iact:actionData xml:id="d1">
      <inkml:trace xmlns:inkml="http://www.w3.org/2003/InkML" xml:id="stk1" contextRef="#ctx0" brushRef="#br0">12250 2255 747 0,'0'0'511'1,"0"0"-392"13,0 0-87-14,0 0 77 16,0 0 50-16,0 0 25 16,0 0 24-16,41 0-39 16,-17 5-27-16,9-1 14 14,3-1-50-14,6-3 18 18,5 3-27-18,4-3-11 15,3 0 17-14,2 2-38-1,4 1 8 15,-1 2 7-15,4 0-38 16,0 1 16-16,-1-1-24 17,1 0-22-17,3 0 24 15,2-2-24-14,1-3 12 13,1 3 8-13,2-3-31 19,0 0 36-20,0 0-20 0,-7 2-16 8,2 1 28 8,-2-1-28-16,-6 5 6 16,0-2-3-16,1 1 5 14,-3 1 8-14,-1-1-10 16,1 2-5-15,0-3 8 15,-3 3-1-16,2-3-9 15,1 3 0-15,0 1 12 1,-1-4-6 14,1 4-5-14,0-5-1 14,0 2 13-15,-5-1-12 16,2-3-1-16,-3 2 0 15,0 0 10-15,-6-1-3 17,2 2-7-17,-2-2 0 17,-3 3 11-17,-1-4-2 15,3 4-6-14,-1-3-2-1,2-3 10 16,-1 0 2-16,4 0-12 16,-1 0 1-16,4 0 26 16,3 0-26-16,-4 0 5 13,1 0 7 0,0 0-13-13,-6 0 28 15,-4 0-23-14,-5 0 0 16,-3 0 12-17,-6 0-9 0,-4 0-9 15,-5 0 0-14,-3 0-4 14,-5 0-2-15,-4 8-102 15,-4 8-222-15,-2-1-536 0</inkml:trace>
    </iact:actionData>
  </iact:action>
  <iact:action type="add" startTime="17864">
    <iact:property name="dataType"/>
    <iact:actionData xml:id="d2">
      <inkml:trace xmlns:inkml="http://www.w3.org/2003/InkML" xml:id="stk2" contextRef="#ctx0" brushRef="#br0">18985 2401 791 0,'0'0'559'15,"0"0"-462"-14,0 0-20 12,0 0 78-13,0 0 21 18,0 0-51-18,0 0-51 16,2 0 32-16,22 0 21 14,2 0-32-14,7 0-3 15,9 0-20-15,6 0 15 17,9 0 16-17,8 0-33 15,10 0 11-15,2 2-26 16,3-2-13-15,5 0 17 15,-2 0-31-16,2 0 0 0,0 0 8 15,-2 0-24-15,1 0 32 18,-1 0-20-18,-6 4-11 17,1-4 26-17,-6 2-24 1,-5-2 8 8,3 0 14 12,-5 0-25-20,-2 0 25-1,2 0-14 10,0 0-11 6,-1-8 22-16,-2 3-28 15,-2-1 9-15,2 2 10 16,-3 2-24-16,2 0 20 15,-1 2-13-15,-4-3-7 15,4 0 10-15,-1 0-9 17,1 1-2-17,2 2 7 1,4 0 2 15,-1 0 5-16,4 0-8 14,-1 0-5-13,1-3 15 15,-1 3-7-16,1 0-8 16,-4 0 7-16,4 0 1 18,-4 0 3-18,4 0-7 1,3 0-4 11,0 0 20 1,2 0-19-11,3 0 2 17,5 0 1-18,1 0 5-1,-3 0 4 11,0 0-14 3,-5 0 1-14,-1 0 15 16,-5 0-9-15,-4 0-5 13,-1 0 5-13,-4 0 1 15,2 0 10-16,-3-3-9 0,1-1-3 15,-1 1 31-14,-2-2-36 14,0 2 15-15,-6 0-5 16,-4 0-4-16,-6 1 13 15,-1 2-7-15,-8-3-2 15,-1 1 10-15,-5-4-15 18,-5 4-6-18,-3-4 0 16,0 2 3-15,-3-1-20 14,0 3-1-15,-1-1-99 2,4-2-112 14,-3-1-554-16,-3 2-419 0</inkml:trace>
    </iact:actionData>
  </iact:action>
  <iact:action type="add" startTime="19377">
    <iact:property name="dataType"/>
    <iact:actionData xml:id="d3">
      <inkml:trace xmlns:inkml="http://www.w3.org/2003/InkML" xml:id="stk3" contextRef="#ctx0" brushRef="#br0">26848 2224 582 0,'0'0'965'1,"0"0"-732"16,0 0-167-17,0 0 40 0,0 0 46 15,0 0-53-15,0 0-21 15,56 0 60-15,-14 0-19 15,6 0-11-14,9 0 13 13,5 0-7-14,10 3 14 17,5-1-34-17,4 1-28 17,-1-3 0-17,1 2-31 15,-3-2-1-15,2 3 9 16,-2-3-31-16,2 2 21 17,3-2-12-17,-2 0-9 0,2 3 29 17,0-3-23-17,-1 3 1 16,-2-1 14-16,0 1-32 17,1 0 29-17,3-1-22 11,-4-2-8-9,0 3 10 10,0-3-9-12,1 0-1 17,-4 0 11-16,1 0 1 12,0 0-6-12,-4 0-6 15,-2 0 0-16,-3 0 8 17,-4 0-8-17,1 0 0 13,-1 0 9-13,-3 0 0 18,5 0 0-18,-5 2-9 13,0 2 1-13,2-1 0 16,-2 2 0-15,3-2-1 16,1-1 2-17,2 4 10 0,1-4-8 15,-1 1-4-15,-2-3 1 18,-1 3-3-18,-5 0 2 16,4-1 0-16,-5 0 0 19,0 1 11-19,1 0-12 0,-1 2 1 14,1-2 0-13,-3 2-4 7,-4 1 4 8,1 0 0-15,-4-4 0 14,1 4 9-14,3-1-10 14,-4-3 1-15,1 4 0 15,3-1-3-15,-3 1 5 17,-1-2-2-17,-1 2 1 14,-2-4 11-14,-2 1-6 16,-1 3-6-16,3-2 1 17,-1 3 19-17,1-4-19 0,2-1 7 15,-5 1 13-14,4-3-20 15,-1 0 33-16,-3 0-22 15,5 0-12-14,-5 0 26 16,-2 0-25-17,0 0-1 16,-3 0 12-15,0 2-4-1,0-2 8 14,-8 4-15-13,5-4 0 11,-2 0 18-8,-1 0-11 7,-1 0-7 5,1 0-1-15,0 0 9-1,-4 0-10 14,4 0 1 1,-7 0-15-14,5-4-24 14,-8 2-103-15,5 2-76 1,-10 0-466 17,-10 0-396-18</inkml:trace>
    </iact:actionData>
  </iact:action>
  <iact:action type="add" startTime="40818">
    <iact:property name="dataType"/>
    <iact:actionData xml:id="d4">
      <inkml:trace xmlns:inkml="http://www.w3.org/2003/InkML" xml:id="stk4" contextRef="#ctx0" brushRef="#br0">8020 1979 1435 0,'0'0'287'15,"0"0"-220"-15,0 0-4 18,0 0 72-17,-72-98 23-1,51 70 2 15,-2-2-58-15,-5-1 17 16,-4-3-2-16,-7 1-33 11,-6-3-2 4,-5 2 25-14,-7-4-53 15,-9 1-1-16,-2-1-38 0,-4 2 20 16,0 5 12-16,-5 2-29 16,-1-1 25-16,-5 1 2 13,-4 1-21-11,-3-2 20 12,-1 6-10-14,-7 4-16 18,-7 3 6-18,-3 0-23 13,-1 7 9-13,-2 0 0 17,-2-1 1-17,-1 3-1 16,4 0-10-15,3-1 2 15,2 8 7-15,4-3-9 0,0 4 0 14,3 0 0-15,-2 0 13 14,2 11-13 3,-3 8 0-17,3 2 0 0,3 4-12 13,2-1 9 5,7 6 3-16,-1 2-1-2,4 4 1 10,-4 2 0-9,1 3 0 14,2 5 0-15,1 1-12 15,6-1 21-14,2 3-9 16,6-5 0-17,1 5 6 14,6 0-3-14,-2 0-3 15,7-1 1-15,8-1-7 17,-2 2 6-17,6-3 0 16,7 2 0-16,2 1 8 15,5 1-8-14,8 1 0 15,2 3 0-16,6 0-5 0,6 0 5 16,2-1 0-16,7 0-1 15,0-1 2-15,3-1-2 18,19 0 1-18,-1-4 0 17,3 4-6-17,2-5 6 13,4 3 0-12,9-6-1 10,8-1 7-10,10-4-3 15,9 0 18-16,5-6-19 15,13-3 21-15,2-2-23 16,6 0 0-16,4-2 0 15,5-1 9-15,9-2-5 17,7 2-4-17,8-3 1 14,10 0-3-13,4 0 4 13,5 0-2-13,4 2 0 14,19-2 9-15,27 2-15 2,36 2 6 13,6-1 0-15,-16-8-12 17,-24 1 3-17,-26-6 9 16,-5 2 0-16,-7-5 7 15,-1-8-8-15,-23 0 1 17,-20 0-15-17,-27-19 15 11,-7-8-24-10,13-5 24 16,10-11-1-17,8-13-4 5,-7-7-2 7,-9-6 7-7,-8-6 0 3,-9-10 16 9,-16-12-14-17,-14-12-2 15,-21-27 0-15,-25 8 1 3,-2-7 28 9,-31 4-19 5,-26 29-9-17,-12-1-1 0,-11 23-16 15,-13 29-109-15,-59 43-116 16,20 8-301-16,16 5-1037 0</inkml:trace>
    </iact:actionData>
  </iact:action>
  <iact:action type="add" startTime="42456">
    <iact:property name="dataType"/>
    <iact:actionData xml:id="d5">
      <inkml:trace xmlns:inkml="http://www.w3.org/2003/InkML" xml:id="stk5" contextRef="#ctx0" brushRef="#br0">14196 1583 757 0,'0'0'328'2,"0"0"-218"13,0 0-86-14,0 0 52 14,-164-70 2-15,116 58 0 15,-4 2 8-15,-9 4-3 16,-7 6-13-16,-7 0 9 15,-12 0-33-15,-11 16 23 17,-9 9-29-17,-13 1-7 16,-4 7 9-16,-8 1-25 15,-2 4 9-15,0 4-1 17,3 7-6-17,3 0 25 2,3 2-27 13,3-3-4-15,8 0 4 16,7 3-16-16,6-2 22 11,11 5-3-7,12-4-5 8,9 3 31-8,10 1-25 8,12 0-8-12,11 5 12 16,12 1-24-16,12 1 46 15,12 4-23-15,0-2-15 16,27 4 6-16,15 1 16 15,12-1-16-15,14-6 47 17,12 1-4-17,18-5-3 14,10-6-19-14,18-3-24 15,29-2 21-14,35-1-24 16,46-1-8-17,11-13 18 2,-9-6-18 11,-14-12 16-11,-30-5-17 14,-1-6 1-16,1-2 7 16,1 0-8-16,-2 0 0 14,-9-10 2-14,-8-9 9 13,-9-2-2-13,-2-3-2 17,-8-9-5-17,1 2 11 16,-21 4-12-15,-26-1 7 12,-24 10 28-13,-10-6-10 15,6-3 21-15,7-7-10 17,8-7-7-17,-12-5 34 16,-4-3-22-16,-12-6-7 15,-6-4 4-15,-12-12-24 14,-13-9 36-13,-14-8-9 15,-20-11-14-16,-5-12 23 15,-44-5-14-14,-31-4-1 15,-50-12 5-15,-57-5-35-1,-65 14 18 16,-21 24-24-16,8 48 1 16,58 32-2-16,70 19-83 17,13 11-124-17,45 16-153 15,10 3-374-15</inkml:trace>
    </iact:actionData>
  </iact:action>
  <iact:action type="add" startTime="43911">
    <iact:property name="dataType"/>
    <iact:actionData xml:id="d6">
      <inkml:trace xmlns:inkml="http://www.w3.org/2003/InkML" xml:id="stk6" contextRef="#ctx0" brushRef="#br0">20868 1671 1030 0,'0'0'236'15,"0"0"-164"-15,0 0-60 14,0 0 24-13,0 0 45 14,-178-40-21-15,135 31 21 17,-4 1-28-17,-13 3-18 16,-12 0 10-16,-13 5-4 15,-18 0-6-15,-13 0 10 15,-8 0-5-15,-15 18 21 15,-3 4-9-14,-25 7 5 15,-24 9 0-16,-21 4-33 0,19 2 8 17,38-9 5-17,44-8-12 16,25-5 43-16,-19 4-13 17,-8 8-20-17,-14 7 6 16,1 2-28-15,10 2 2-1,5 1-2 16,13 3-7-16,9-3 7 11,15-2 8-6,14 2-13 4,17 0 21 7,17-3-23-15,14-1 0 13,12 5 15-13,0 4-10 0,20 0 21 13,16 3 6 2,10 1 0-16,11-2 37 0,8 0-45 15,12-3 12-13,13-8-7 13,5-1-9-15,12-6 14 16,6-3-23-16,6-2-16 15,4-4 24-15,9-1-19 16,23-4-1-15,26-2 4 13,27 0-2-14,7 0 5 17,-9-6-12-16,-15-3 3 16,-9 1 3-17,5 1-6 0,-2-2 0 16,3 4-1-16,-7-6 0 13,-1 2 1-9,4-2 0 6,-1-3 0 7,-2 3 4-17,-1 1-3 0,-2-3-1 13,0-4 0 4,8-2 9-17,5 0-15 1,2 0 6 13,1 0 0-14,-9 0-6 15,-12 0 5-15,-31 0 1 16,-28-2 0-16,-22-9 8 17,-4-1 1-17,15-3-9 16,16-6 6-16,15-10 39 16,-2-1-27-16,-6-6 8 15,-5-2 2-15,-7-2-27 15,-9-6 38-15,-11-4-15 18,-10-1-9-18,-12-10 19 0,-15-1-17 16,-16-6 30-16,-23-7 13 17,-18-6-13-17,-12-6 31 13,-53-7-33-12,-64-17-14 13,-77-11 17-14,-91 1-27 5,-53 8 8 5,-7 29-25 6,20 27-4-15,53 21-16 14,28 22-86-15,56 11-101 14,19 5-110-13,62 0-272 14,34 0-929-15</inkml:trace>
    </iact:actionData>
  </iact:action>
  <iact:action type="add" startTime="45568">
    <iact:property name="dataType"/>
    <iact:actionData xml:id="d7">
      <inkml:trace xmlns:inkml="http://www.w3.org/2003/InkML" xml:id="stk7" contextRef="#ctx0" brushRef="#br0">29728 1871 781 0,'0'0'373'0,"0"0"-182"0,0 0-120 16,0 0 31-16,-175-61 35 15,129 43 26-15,-4-1-7 17,-11 2-51-17,-4 1 0 18,-9 3-36-18,-9 2-41 0,-13 4 9 14,-12-3-1-4,-8 9 14-9,-30 1-3 16,9 0-30-17,-3 0 17 15,-7 0-10-15,23 1 1 15,-13 14 38-15,0-2-26 17,9 3-6-17,-4 3 15 1,4 2-22 12,-4 3 7 4,5 6-20-16,-2 0-4-1,8 2 19 14,5-1-25-12,10 5 8 12,8 1 16-14,8 1-24 16,13 2 33-16,6 0-4 17,11 4-16-17,13 2 11 17,5 1-16-17,12 4-1 15,6 3 18-15,9 0-25 2,7 5 17 14,8-2-18-16,0-1 9 15,2 0-9-14,25-2 3 9,6-1 7 5,8-5 13-15,10 4 11 16,14-6 4-16,13-2-10 3,12-3-16 9,14 0 26-10,9-7-26 13,16 2-3-13,28 3 4 13,34 4-5-15,33 3 5 13,11-4-13 3,-8-6 1-15,-18-7-1-1,-18-5 0 16,-1-3 0-16,-8-1 5 16,-10-1 4-16,-7-2-10 15,-7 0 1-15,-1-5-1 17,0-2-10-16,-3-7 11 1,1-3 0 10,-3 0 0-11,3-6 7 16,3-13-8-17,2-2 1 14,2-6-1-13,-7-1-1 16,-21 3 2-17,-20-3 0 12,-25 7 0-11,-3 0 8 12,15-7-9-11,15 0 1 13,16-8 0-15,-1 2-9 14,0-1 9-13,-5-1 0 15,-4-1-1-16,-3 1 10 14,-8 0-8-14,-8 0-1 16,-7 0-4-16,-6-3-7 18,-10 5 14-18,-6-6-3 15,-4 2 12-15,-8-2-10 14,-5-3 14-14,-6 2 2 18,-13-5 1-18,-11 2 38 2,-12-5-3 11,-15-7 21 3,0-7 2-16,-46-8-56 0,-31-5 24 16,-48-19-45-16,-65-12-14 17,-79-4-52-17,-41 6-144 16,60 32-271-15,34 24-287-1</inkml:trace>
    </iact:actionData>
  </iact:action>
  <iact:action type="add" startTime="53582">
    <iact:property name="dataType"/>
    <iact:actionData xml:id="d8">
      <inkml:trace xmlns:inkml="http://www.w3.org/2003/InkML" xml:id="stk8" contextRef="#ctx0" brushRef="#br0">6237 5286 1092 0,'0'0'726'17,"0"0"-597"-16,0 0-51-1,0 0 4 14,0 0 67 3,29-59 5-17,-16 31-46 0,-5-1-2 14,2-7 9-1,-2-2-9-12,-1-8 22 18,-2-6-34-17,-2-5-16-2,-3-4 0 11,3-4-54-11,-3-4 2 17,0 2-2-17,0-3-23 15,0 1 35-15,0 1-5 14,0 1-22-14,0 6 15 16,0 2-24-16,0 3 12 17,0 4 9-17,0 3-20 15,-6 7 19-15,1 2-10 15,-5 2-9-15,5 0 28 17,-5 3-28-17,4 4 9 16,-2-2 15-16,-2 1-16 0,-2-1 27 17,1 5-25-17,-2-3-5 17,-2 5 21-17,1 2-26 16,-1 3 7-16,0 2-4 14,0 0 7-13,1 0-5 1,-1 3 0 11,0-2-6 0,-6-2 31-12,3 1-23 13,-6 1 13-13,-1 2-12 12,5-3-2-12,-4 3 5 15,3 3-1-16,1-4-11 16,-1 4 18-16,0-1-11 15,0 1-7-15,1-4 0 16,-2 4 12-16,-2 0-11 16,-2 0-1-15,-5 2 0-1,2 3 17 14,-4-1-16-14,0 4 7 18,-3 2-8-18,4 0 12 15,-1 1-2-15,3 0-9 15,1 2 0-15,-2-4 11 19,2 4-4-19,-1-2-8 12,-4 0 0-10,0-1 9 10,-2 0-6-11,-3-2-3 15,-6-1 0-16,0 2-3 5,-2-2 4 7,-4 1-1-8,-6-1 0 5,1 0 9 7,-4 1-8-16,-2-1-1 16,-2 2 0-16,2-2-1 2,3 1 5 10,2-3-4 6,0 3 0-17,6-3 6-1,1 0-1 14,2-1-5-14,1 1 0 16,-4 0 2-16,4 3 7 17,-2-3-9-17,-2 2 0 15,1 4 0-15,-3-3 0 14,-4-1 0-14,-3 0 0 19,4 4-6-19,-7 2 12 0,4 0-6 14,-2 0 0 5,2 0 8-19,-1 0-16 0,1 0 8 12,5 0 0-8,1 0 3 6,5 0 9-7,6-6-12 11,6-2 0-14,6-3 1 15,1 4 3-15,-1-3-4 16,0-1 0-16,-3 1-1 15,0 0 10-15,-3 2-9 17,-8 3 0-17,-3 0-9 14,-4 0 3-14,-3 2 6 15,0 3 0-14,1 0-6 14,-3 0 15-15,-1 0-9 16,0 0 0-16,6 0 0 17,0 0-6-17,7 0 6 1,2 0 0 14,1 0-3-14,-1 0 11 15,-1 0-8-16,2 0 0 17,2 0 1-17,-2 0-10 17,-4 0 9-17,0 0 0 14,-2 0-1-13,1 0 8 13,-4 3-7-13,2-1 0 10,1 1 1-10,-7 0-8 14,3 1 7-14,1-1 0 15,-1 0 3-16,7-3 3 14,2 2-6-14,6-2 0 16,3 0 0-16,0 0-9 17,1 0 9-17,2 0 0 14,-1 0 1-13,2 0 10 13,-4 3-11-13,0 0 0 13,4 2-4-13,-5 1-3 15,5 0 7-15,-1 1 0-1,4 1 0 17,-2 1 3-17,5 1-4 16,2 0 1-16,0-1-1 16,3 2-8-16,3-1 9 15,0 4 0-15,1 1-6 18,-4 2 13-18,0 0-7 0,-3-2 0 10,6 1 1 7,-3 1-7-17,3-4 6 6,-1 0 0 3,5-3-2 7,-4 1 13-15,0 1-11 0,0-2 0 13,-3 1 1-11,1 2-9 11,-1-3 8-14,-2 5 0 12,-3-5-1 5,7 4 7-16,1-4-7-1,-1 0 1 16,1 1-2-16,0 3-11 14,1 3 13-14,-1-2 0 16,0 6-1-16,-3 2 10 18,0-2-9-18,0 6 0 14,0-3 0-13,0 2-8 15,-3 4 8-16,7-3 0 2,-4 0-1 11,3-1 8-10,3 5-7 8,1-5 0-6,-2 1 0 6,1 3-10-6,1 1 10 7,1 2 0-12,2 1-1 15,-2 2 11-15,-1-1-10 15,1-1 0-15,-1 4 1 15,1-4-2-14,-2 5 1 13,4-5 0-14,-1-2-11 17,2 1 23-17,5-1-12 16,-1 1 0-16,0-5 0 16,0 5-6-16,-4-1 6 15,5 1 0-15,-1 1-6 15,0-1 21-14,3 1-15 15,-3-1 0-16,3-2 0 1,0 4-10 15,0-3 10-16,0 1 0 16,0 1-1-16,0 2 13 15,0-5-13-15,0 3 1 12,0-3 0-9,0 1-10 12,0-3 10-15,0 5 0 16,0-5 0-15,3-2 12 11,-3 2-13-11,3-1 1 14,-3-3-4-14,0 3-5 15,0-4 6-16,0 2 3 14,0 2-1-14,0-2 9 18,0 2-9-18,0-2 1 13,0-2 0-12,0 4-9 14,0-5 9-15,0 4 0 16,0 0-1-16,0 0 9 17,0-3-9-17,0 3 1 1,0 0 0 14,0-4-7-15,0-1 7 16,0 3 0-16,0-5-1 17,0 2 12-17,0 3-11 16,0-4 0-15,0 3 1 9,3 0-10-8,-3 1 9 12,0-1 0-14,0-1-1 17,0 4 9-17,0-3-9 15,0 1 1-14,0-1 0 13,0 0-6-14,0 3 6 16,0 0 0-16,0-3-1 15,0 3 10-15,0 0-9 15,0-3 0-14,0 0 2 15,0 0-11-16,0 1 9 1,0-2 0 14,0 4-1-15,0 0 7 17,0 0-6-17,0 0 0 14,0-1 1-14,9 4-7 16,2-1 6-15,2 1 0 16,-2 1-1-17,4 0 4 3,-2 1-3 8,2-2 0 8,-4-1 0-19,4-2-6 0,0 2 6 15,-4 1 0-13,5 2 0 12,-1 3 9-14,3 2-9 11,-3 1 0-6,0-3 0 7,-1 3-5-12,-1-1 5 14,2-3 0 3,-4 5 0-17,4-5 9 0,-3 4-9 13,2-5 0 3,1-2 0-16,1-2-8 0,-1 2 9 18,3-3-1-18,3 3 0 17,-1-5 0-17,1 5-6 14,3-3 6-14,3 2 0 17,2-1-14-17,2 1 14 3,2-1-1 8,-1-1 1 8,6 1-5-19,1-5-4 1,7 3 9 13,-2-4 0-14,0 5 1 13,5-4-1-11,-5 2 0 11,0 2 0-8,2-5 7 6,-2 5-7-9,7-7 0 15,-1 0-3-15,1 1-7 7,0-3 7-9,3-1 3 18,2-1 0-18,4-1 9 14,3-3-14-13,2 0 5 14,1 0 0-14,-1 2 7 13,-3-2-7-14,-1 0 0 15,-1-2-1-15,-1 0 1 17,3-5 6-17,-2-1-6 14,-1-3 0-14,5 1-1 17,-5 0 6-17,4 2-5 17,2 1 0-16,1-4 1-1,4 3-2 16,2-2 1-16,-2-3 0 15,1 0 2-15,-3 2 4 16,-1-2-6-16,-2 0 0 19,0 0-2-19,-2 0-6 0,-1 0 8 12,3 0 0 1,2 0-1-12,-2 0-6 13,1 0 7-14,-4 0 0 17,3 0 1-17,-1-5-5 16,-2 0 4-16,0-3 0 15,1 0-1-15,0-2 4 14,0-2-3-13,-4 1 0 15,0-1 0-16,-5 1 0 16,-7-2 0-15,2 2 0-1,-5-3-2 15,2 0 4-15,-2-1-2 16,7-2 0-16,-1-4 1 16,1 0-4-16,0-2 3 17,-1 0 0-17,1-4-2 15,0 2 8-14,-4-3-6 15,0 0 0-15,-1-1 0 1,-5-1-4 11,1 1 4-13,-1-4 0 17,-2 4-2-17,0 0 11 10,0-1-9-4,-3 1 0 5,0-1 2-5,-3 0-5 3,0 1 3-5,-4 2 0 7,4-3-2-9,-4 4 10 11,2-2-8-11,-5 2 0 14,2-3 1-16,-2 2-6 14,1-5 5-14,0 2 0 15,-1-3-9-15,2 4 18 17,-5 0-9-17,1-1 0 15,1 4 2-15,-2-5-4 17,1 6 2-17,-1-3 0 15,2-1 3-15,1-3 6 18,-2 2-9-18,-3-2 0 0,3 0 0 15,0-4-3-12,-1 5 3 12,1-5 0-15,-1-1 4 15,2-1 8-15,-4 0-12 11,-3-4 0-5,3-1 1 6,-3-6 5-12,0-1-5 5,3-1-1 4,-6-2 24 5,3-4-23-13,-4 0 16 14,1 1-5-15,-6-1-6 15,-3 3 23-14,-3-1-19 16,-3 2 1-17,0 1 19 15,0 1-29-15,0 5 18 14,0 4-19-13,0 1-9 13,-6 0 8-13,-6 2-61 17,-9-7-44-18,6 11-140 2,-6 6-670-2</inkml:trace>
    </iact:actionData>
  </iact:action>
  <iact:action type="add" startTime="62066">
    <iact:property name="dataType"/>
    <iact:actionData xml:id="d9">
      <inkml:trace xmlns:inkml="http://www.w3.org/2003/InkML" xml:id="stk9" contextRef="#ctx0" brushRef="#br0">5283 4931 1521 0,'0'0'364'0,"0"0"-243"16,0 0 63-16,0 0 35 15,0 0-48-14,-144-15-28 16,105 15-45-16,3 15 17-1,2 3 6 17,3 2-70-17,11-4-1 15,5-3-22-15,6 1-28 14,6-3 6-14,3-1-6 18,0 4-9-18,0-4 8 12,9 1-9-12,12-6 10 14,2 1 9-14,5-6-8 17,-2 0 31-17,7 0-14 14,-4-6-6-14,-1-7 13 15,-2 0-24-15,-8-1 12 17,-5 4-8-17,-11-1-4 16,-2 0 56-16,0 3-7 14,0 2-7-14,-5 2 20 17,-13 1-25-17,-7 3 20 0,-1 0-23 16,-8 0-34-16,-2 3 32 17,5 12-32-17,-3 5 5 17,8-5 8-17,8-1-4 17,9-4-8-17,9-5-2 12,0 1-22-11,0-1 21 16,27-5-23-17,2 0 24 13,10 0 3-11,-3 0-1 10,-6-5 1-12,-12-1-3 16,-9 4-38-16,-9 2 10 15,0 0-56-15,-13 0-35 16,-31 19-138-15,2 0-218 16,4 0-260-17</inkml:trace>
    </iact:actionData>
  </iact:action>
  <iact:action type="add" startTime="63347">
    <iact:property name="dataType"/>
    <iact:actionData xml:id="d10">
      <inkml:trace xmlns:inkml="http://www.w3.org/2003/InkML" xml:id="stk10" contextRef="#ctx0" brushRef="#br0">6010 5036 662 0,'0'0'572'1,"0"0"-337"15,0 0-48-15,0 0-1 17,0 0 14-18,0 0-1 0,0 0-57 16,-41-16 1-16,20 16-33 12,-4 0 3 3,-1 0 41-13,-2 0-30 10,-1 3-6-12,3 5-22 16,1 0-43-15,4-3 18 15,10 1-48-16,4-4-13 0,5-2 8 14,2 0-18 2,0 0 0-15,0 0-19-1,0 0-4 15,15 0 14-15,11 0 18 16,10-5-9-16,0-6 12 16,3-2-11-16,-6-2-1 14,-4 5 0-14,-8 5 6 17,-9-1-5-17,-6 6 0 17,-6 0 7-17,0 0 38 16,-6 0-11-15,-17 0-2-1,-8 8-13 13,2 3-19 2,4 1 42-13,7-7-21 11,7-2-4-10,8-1 9-3,3-2-19 18,0 0-7-18,0 0-1 10,0 0-55-10,0 0-163 18,0 0-609-18,0-2-1556 0</inkml:trace>
    </iact:actionData>
  </iact:action>
  <iact:action type="add" startTime="69926">
    <iact:property name="dataType"/>
    <iact:actionData xml:id="d11">
      <inkml:trace xmlns:inkml="http://www.w3.org/2003/InkML" xml:id="stk11" contextRef="#ctx0" brushRef="#br0">11391 3287 963 0,'0'0'573'15,"0"0"-442"-13,0 0-103 1,0 0 57 8,0 0 104 4,-98-151-28-15,77 124 19 16,0-3-69-16,-3 1-22 15,0-1 10-15,1 1-34 16,-8 0 22-16,2-1 8 14,-1 3-53-13,-3-3 18-1,1 7-9 17,-4-1-14-17,0 2 15 16,0 3-26-16,-3-2 5 15,-2-2 22-15,-1 0-31 17,3 2 17-17,-6-4-13 15,3 4-26-15,-2-1 28 17,0 1-28-16,-2 3 13-1,2-2 18 12,0 2-31 8,1 2 33-19,1 0-12-1,4 3-11 16,-1-1 29-15,-3 3-28 12,1 0-1-12,-5 6 10 12,2 0-19-13,-3-1 14 17,1 6-14-17,-3 0-1 11,0 0 5-10,-2 0-4 14,-2 0-1-15,0 0 7 16,-7 0 2-15,1 0 2 13,-1 0-10-13,-1 0-1 14,-1 0 34-15,0 0-33 17,2 0 4-17,1 0 19 14,-1 0-23-14,4 0 27 18,-1 0-22-18,3 0-6 1,-3 0 14 13,3 0-13 3,1 0-1-17,3 0 0 0,-1 0 15 14,-1 0-12-12,3 6-3 16,-3-1 1-18,-1 3 2 16,3 3-2-16,-1-1-1 14,-1 3 0-13,-2 4 10 1,-2-1-14 6,3 2 4 9,-3 2 0-17,2-1 0 16,2-4 6-16,5 5-6 3,2-5 0 8,3 4 7 4,1-4 1-15,2 2-8 16,0 2 0-16,1-3 3 16,2 2-3-15,0 2 0 15,4-4 0-16,2 0 11 2,-1-3-11 11,5 1 0-13,2-3 0 16,1 0-12-16,-2 1 12 17,4 1 0-17,-5 1 0 16,-2 5 7-16,-1 0-8 16,-7 0 1-16,0 2 0 15,-5 3-6-14,-1 0 7 15,-6 1-1-15,1-1 0-1,-2 3 6 16,0 2-12-16,-5 3 6 11,3 0 0-7,4 1-1 8,-2 1 2-8,5 4-1 7,2 0 0-9,1 4 2 11,5 2-4 3,-3 2 2-15,3 4 0-1,0 3-1 16,3 4 4-16,4-1-3 14,1 3 0-14,5 4 0 17,2-2-6-17,3 6 6 14,-2 0 0-14,2 3 1 16,0 3 6-15,5 2-7 16,2 3 0-17,4-1 1 17,2 0-1-17,2 5 0 15,0-4 0-14,3-1 1-1,0 1 8 14,0 3-9 3,0-4 0-16,0 1 8-1,11 1-5 10,4-1-3 8,1-1 0-18,-1-2-3 2,0 2 15 10,-1-1-12 4,-2-1 0-16,3 1 6 0,3 1 0 15,-4-3-6-14,4 3 0 14,0-11 18-15,0-3-12 16,3-4 4-16,4-9 4 15,1-4-13-15,0-3 19 16,8 0-19-16,-4-3 0 15,2 1 20-15,4-8-13 17,0 6 5-16,0-8-8-1,2 2-4 14,7 1 20 4,3-3-21-17,6 1 0-1,5-5 8 14,6 0 1-14,7-3 0 17,6-3-9-17,2 1 6 16,7-1-4-16,-1-2-2 17,4 0 0-17,0 0-1 2,5-1 3 7,-1-2-2 6,8-1 0-15,5 0 0 15,6-2-9-15,3-5 9 16,5-3 0-16,-2 0-1 17,-6-2 6-17,-2-3-6 14,-8 0 1-14,-2 0-10 17,2 0 4-17,-2 0-2 14,2-13 8-13,-4-2-7 16,3-2 16-15,-4-2-17-2,-2-2 8 14,-1-6 0-14,-2 0-7 17,-8-2 7-17,2-4 0 15,-6 0-8-15,-1-1 11 17,-3 1-3-17,1 2 0 11,-4-5 0-10,4 0-15 18,-3-5 12-19,-1 0 3 11,1-3 1-9,0 0 14 12,-5-2-13-14,-1 1-2 17,-4-5 0-17,-1-2-4 15,-7-2 4-14,-4-5 0 14,-3 0-2-15,1-6 14 1,-6 1-12 13,-4-3 0 1,-2-3 1-14,-3 1-1-1,-3 2 0 15,0-3 0-13,-1 6 3 12,-4 0 10-14,-2-4-13 15,-5-1 0 1,-3-7 2-15,-3-5-10-1,-3-7 8 16,-3-6 0-16,-4-8-1 17,-1-5 8-17,-4-3-7 16,0-3 0-16,0-2 2 14,-9-1 20-13,-9-2-21 0,-11-2 28 16,-10 1 28-16,-12 6-33 8,-12 12 11 8,-14 7-35-17,-7 16 0 6,-9 16 0 3,-8 14 0-7,-7 18-45 11,-1 14-104-11,-40 16-130 14,27 0-508-16,20 0-286 0</inkml:trace>
    </iact:actionData>
  </iact:action>
  <iact:action type="add" startTime="77254">
    <iact:property name="dataType"/>
    <iact:actionData xml:id="d12">
      <inkml:trace xmlns:inkml="http://www.w3.org/2003/InkML" xml:id="stk12" contextRef="#ctx0" brushRef="#br0">6988 4526 801 0,'0'0'319'15,"0"0"-128"-15,0 0-64 16,0 0 17-16,0 0 26 15,0 0-18-15,-5 0-58 16,18 0 1-15,12-5-3 13,2 2-20-14,11-3 11 16,7 1-28-16,8 2 4 18,4 3 15-18,10 0-28 0,0 0 3 16,8 0-19-16,8 0-1 17,7 0 14-17,5 0-22 16,3 0-5-16,3-3-2 15,4-2-6-14,3 2-5 0,-1 1-3 13,3 2 1-2,-6 0 0-11,1 0-1 12,-4 0 0-13,-5 0 0 16,-6 0 7-15,-8 2-7 15,-1 4 0-16,0-4 0 16,2 1-3-16,-3-3 3 14,8 0 0-13,-5 0 3 13,2 0 9-14,0 0-11 17,-2 0-1-17,-3 0 0 2,-3-3-6 12,-2 1 6-14,-9-1 0 15,-1 3 0-15,-2-3 9 15,-3 3-10-15,0-2 1 18,-1-3-2-18,-5 0-7 17,-7 2 6-17,-8-3 3 16,-3-1 0-16,-6 1 2 16,-3 0-8-16,-9 4-36 0,-6-4-96 17,-12 4-90-17,0-4-277 11,0 6-1153-11</inkml:trace>
    </iact:actionData>
  </iact:action>
  <iact:action type="add" startTime="78208">
    <iact:property name="dataType"/>
    <iact:actionData xml:id="d13">
      <inkml:trace xmlns:inkml="http://www.w3.org/2003/InkML" xml:id="stk13" contextRef="#ctx0" brushRef="#br0">7074 5008 557 0,'0'0'132'6,"0"0"-64"2,0 0 163-1,0 0-46 1,0 0-86 7,0 0-25-15,0 0-9 17,-21 15-11-17,21-12 24 15,0-1-8-15,7 1 34 16,11-3 30-16,3 0-45 16,8 0-6-16,7 0-18 15,8 0-18-14,4 0 30 13,9 0-19-13,0 0-12-1,2 0 16 17,3 0-41-17,1 0 4 15,-2 0 3-15,-2 0-22 18,0 0 27-18,1 0-16 13,-1 0 6-13,1 0 18 18,-1 0-33-18,-2 0 10 18,0 0 5-18,-1 0-22 0,-2 0 29 14,0 0-28-3,0 2 10-10,-1 1 20 14,-2 0-31-14,3-3 18 15,-4 0-1-16,1 0-16 1,0 0 25 12,-4 0-26 2,7 0 8-14,-6 0 15 15,2 0-23-15,-2 3 8-1,-3-1-9 15,-1-2 6-15,4 3 3 16,-3-3-9-16,0 0 0 16,0 3 6-16,-1-3 3 16,1 2-9-16,2-2 0 14,2 0 9-13,-2 0-9 17,4 0 0-18,2 0 0 0,1 2 4 17,-1-2 8-17,1 3-12 14,3 0 0-14,0-1 1 12,-1 4 5 5,4-3-6-15,-1 3 0-2,-2-2 12 13,3 0-3 3,-4 1 0-15,4-5 12-1,-6 0-6 15,-3 0 33-14,-4 0-29 13,-8 0-4-14,-3 0 2 16,-7 0-11-16,-2 0-12 15,-9 0-11-15,-7 0-158 16,-7 0-105-16,-4 0-400 0</inkml:trace>
    </iact:actionData>
  </iact:action>
  <iact:action type="add" startTime="79472">
    <iact:property name="dataType"/>
    <iact:actionData xml:id="d14">
      <inkml:trace xmlns:inkml="http://www.w3.org/2003/InkML" xml:id="stk14" contextRef="#ctx0" brushRef="#br0">6944 5798 702 0,'0'0'127'0,"0"0"244"14,0 0-233-13,0 0-55 16,0 0 43-17,0 0-7 0,0 0 38 15,14 0-11-15,1 0-21 15,6 0 9-15,-1 6-50 16,8-1-5-16,-2 0 10 17,5-3-25-17,-2 3 14 14,4 1-18-14,3-2-14 16,0 1 12-16,3-2-28 15,2 0 9-15,-2 1 16 18,5-1-31-18,-2 0 18 16,3-3-15-15,-1 3-12-1,1 2 24 16,-2 0-29-16,1 0 8 15,-3 1 14-15,4-4-31 15,-3 1 28-15,3 0-10 17,-4-3-13-16,-2 0 29 10,2 0-35-11,-2 0 15 16,4 0 8-15,-2 0-22 14,1 0 34-15,-1 0-19 15,4 0-15-14,0 0 33 14,0 0-32-15,-1 0 11 15,1 0-5-14,0 0 4 14,-4 0 1-15,5 0-13 16,-2 0 2-15,-2 0 4 13,2 2-6-14,-1 3 0 2,-2-1 5 12,-5 0 8 3,-4 2-10-17,1 0-3 0,-3-1 1 14,0 1 5-12,0-1-4 15,-1-2-2-17,4-1 4 17,0 1 7-17,3-3-4 1,0 0-6 8,-1 0-1 10,4 0 17-18,-1 0-16 11,1 0 4-12,4 0-5 16,-2 0 9-15,1-3-9 13,-1 1 0-14,1-1 0 15,1 0 5-15,-2 3-4 17,-2 0-1-17,2 0 0 14,-2 0 9-14,0 0-9 17,2 0 0-17,1 0 0 1,1 0 3 15,1 0 3-16,-3 0-6 15,1 0 0-15,-1 0 12 15,2 0-9-15,-4 0 3 17,-4 0-6-17,1 3 27 16,-3 0-26-16,-3-3 5 15,-6 0-1-14,-1 0 5 18,1 0 0-19,-4 0-10 0,-2-14-10 11,7-7-62 8,-4 2-244-18,-13-2-388-1</inkml:trace>
    </iact:actionData>
  </iact:action>
  <iact:action type="add" startTime="82113">
    <iact:property name="dataType"/>
    <iact:actionData xml:id="d15">
      <inkml:trace xmlns:inkml="http://www.w3.org/2003/InkML" xml:id="stk15" contextRef="#ctx0" brushRef="#br0">7032 3791 616 0,'0'0'137'1,"0"0"219"15,0 0-206-16,0 0-29 15,0 0-5-15,0 0 2 17,0 0-3-16,-15 0-41-1,15 0 5 17,0 3 18-17,0-1-2 16,7 1 21-16,1 2-18 13,8-3-17-13,-1 4-9 12,3-1-34-12,0-2 13 16,2 0-4-16,4-1-15 17,-1-2 24-17,1 4-25 16,6-4-10-16,1 0 11 15,-2 0-32-15,1 2 21 14,2-2 0-14,1 0-14 16,0 3 35-16,3 0-15 16,0-3-3-16,-1 0 12 17,4 0-29-17,-3 0 17 15,0 2-8-15,-3-2-15 14,0 3 23-13,-1-3-16 14,-2 2-7-14,3-2 30 1,-4 4-31 15,-1-2 16-17,1-2-5 17,-1 3-10-17,1-3 17 1,-3 2-18 15,5-2 0-16,-5 3 9 9,4 0 1 8,1-1-10-17,-2 0 0 15,1 2 2-15,-1-2 8 15,4 0-10-15,1-2 0 16,-3 0 9-16,5 0 2 15,0 0-10-15,-3 0-1 16,1 0 8-16,0 0-7 17,-1 0-1-17,1 3 0 0,2-3-1 14,-1 3 10-14,4-3-9 17,0 0 0-17,2 0 0 15,1 0 6-15,-3 0-6 17,-1 0 0-17,1 0-1 13,-6 0 10-12,-1 0-9 16,1 0 0-17,-2 0 2 18,0 0-7-17,0-3 5-1,2 3 0 16,-1-3 2-16,1 1 4 14,0 0-6-13,3-2 0 9,0 2 0 5,-1 0-3-14,-2-4 3 15,3 4 0-16,-3-1 0 15,-4-3 6-14,4 4-6-1,-2-1 0 16,-2 1 2-16,-2 2-8 16,0-3 6-16,-4 0 0 15,1 3-1-15,3-2 12 16,-6-2-10-16,3 2-1 17,-4 2 1-17,1-3-12 13,0 0 11-12,1 3 0 15,-5-3 0-16,5 3 12 17,-8 0-12-16,4-2 0-1,-1 2 1 16,-1 0-7-16,2 0 6 16,-3 0 0-16,-1-3-3 17,4 3 10-17,-3 0-7 10,0-3 0-6,0 3 1 11,3-2-10-15,0 2 9 4,0 0 0 5,-4-2 1 5,4 2 10 3,0-3-8-16,0 0-3-1,0 3 0 14,0 0-6-14,0 0 6 16,3-2 0-16,-1 2 1 17,1 0 9-17,3 0-10 2,-2 0 0 11,1 0 0 1,-2 0-6-13,-3 0 6 16,3 0 0-17,-3 0-1 2,0 0 13 14,-3 0-11-16,2 0-1 12,-2 0 0-11,0 0-4 16,0 0 4-17,3 0 0 18,3-3 8-18,0 0 1 16,2-2 0-16,-2 3-9 2,0-1 1 6,-1 3 1 8,-2-3-2-15,3 0 0 13,-3 1 5-14,4-2 4 17,-5 4-5-17,-2 0-2 16,3 0 4-16,-3 0 3 15,0 0-9-14,-1 0 0 13,1 0-1-13,1 0 15 14,-1 0-7-14,-4 0-7-1,4 0 0 14,0 0 14-12,1 0-8 11,-1 0-6-11,-1 0 18 13,-2 0-17-15,3 0 21 17,3 0-11-17,-4 0-4 14,-1 0 32-13,-1 0-39 15,-1 0 1-16,-1 0 6 16,1 0 4-16,1 0 2 17,1 0-5-17,-5 0-7 1,2 0 24 10,-2 0-25 6,-3 0 8-17,5 0 5 4,-4 0-5 7,-1 0 7 4,-1 0-15-15,-1 0 1 15,-3 0 3-15,3 0-4 17,0 0 0-17,2 0 0 0,-1 0-9 17,2 0-13-17,5 0-141 13,-1 0-345-12,-5 0-469-1</inkml:trace>
    </iact:actionData>
  </iact:action>
  <iact:action type="add" startTime="140069">
    <iact:property name="dataType"/>
    <iact:actionData xml:id="d16">
      <inkml:trace xmlns:inkml="http://www.w3.org/2003/InkML" xml:id="stk16" contextRef="#ctx0" brushRef="#br0">25176 4064 662 0,'0'0'367'2,"0"0"-145"9,12-13-82 3,-6 6 43-13,-4 1 33 18,-2-2-9-19,0 2-18 1,0 1-28 12,-2-4 10-13,-22 4-52 13,-6-3-4 5,-12 6 15-18,-9-2-59 0,-8 4-3 14,-13 0-4-14,1 0-12 17,-3 0 19-17,7 0-26 14,8 0 10-14,17 0 2 16,16 0-56-16,13 4 29 15,13-4-30-14,6 0 0 17,33 0-6-18,24 0 8 16,18-6-2-16,14-7 21 1,9-6-12 16,4 0-9-17,-10 3 0 15,-11 1 1-15,-14-2 2 14,-12 3-3-14,-17 3 0 13,-17 7 3 3,-15-2 8-16,-12 4-2 0,0 2 63 15,-33 0-30-14,-21 0 4 14,-21 0-28-15,-16 5 2 16,-7 13 16-16,2-2-30 15,22 1 31-15,22-9 2 15,26-3-30-15,19-5-9 17,7 0-10-17,7 0-11 15,28 3-12-14,13 2-164 13,30 3-346-13,-13 3-111 14,-11 0-927-15</inkml:trace>
    </iact:actionData>
  </iact:action>
  <iact:action type="add" startTime="140818">
    <iact:property name="dataType"/>
    <iact:actionData xml:id="d17">
      <inkml:trace xmlns:inkml="http://www.w3.org/2003/InkML" xml:id="stk17" contextRef="#ctx0" brushRef="#br0">25075 4591 942 0,'0'0'611'3,"0"0"-369"10,0 0-117 0,0 0 102-12,-152-39 42 14,77 37-43-15,-5 2-3 14,-7 0-5-14,12 0-68 17,16 0-14-17,17 0-63 15,21 0-34-15,21 0 5 15,0 0-37-15,39-8 1 18,26-5 1-17,22-6-2-1,17-2 2 14,6 0-9-14,-9-2 1 15,-19 8-13-15,-27 4 2 15,-21 6-4-15,-22 5 13 16,-12 0-19-15,0 0 20 17,-33 0-1-18,-11 12-54 13,-13 7-53-12,-3 8-97 17,6 2-91-17,13 15-60-1,13-6-361 12,20-4-982-12</inkml:trace>
    </iact:actionData>
  </iact:action>
  <iact:action type="add" startTime="141255">
    <iact:property name="dataType"/>
    <iact:actionData xml:id="d18">
      <inkml:trace xmlns:inkml="http://www.w3.org/2003/InkML" xml:id="stk18" contextRef="#ctx0" brushRef="#br0">25065 5176 1128 0,'0'0'681'0,"0"0"-452"0,0 0-102 17,0 0 147-17,-188 12 7 17,141-3-38-17,8-2-41 17,9 2-77-17,16-6-33 14,14-1-68-14,0-2-13 11,39 0 14-11,26 0-11 15,20-2 16 1,18-15-6-16,-2-1-18 0,-14 5 7 17,-25 2-13-17,-29 9 1 15,-24 2 40-15,-9 0 31 15,-36 2 30-15,-27 19-45 16,-17 0-57-16,-10 4 18 16,5-4-18-16,-3-8-105 15,29-7-412-15,20-6-882 0</inkml:trace>
    </iact:actionData>
  </iact:action>
</iact:actions>
</file>

<file path=ppt/ink/inkAction4.xml><?xml version="1.0" encoding="utf-8"?>
<iact:actions xmlns:iact="http://schemas.microsoft.com/office/powerpoint/2014/inkAction" lengthUnit="cm" timeUnit="ms">
  <inkml:definitions xmlns:inkml="http://www.w3.org/2003/InkML"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4095" units="deg"/>
          <inkml:channel name="T" type="integer" max="2.14748E9" units="dev"/>
        </inkml:traceFormat>
        <inkml:channelProperties>
          <inkml:channelProperty channel="X" name="resolution" value="2155.72363" units="1/cm"/>
          <inkml:channelProperty channel="Y" name="resolution" value="3449.15796" units="1/cm"/>
          <inkml:channelProperty channel="F" name="resolution" value="11.375" units="1/deg"/>
          <inkml:channelProperty channel="T" name="resolution" value="1" units="1/dev"/>
        </inkml:channelProperties>
      </inkml:inkSource>
      <inkml:timestamp xml:id="ts0" timeString="2021-11-19T18:22:51.281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act:action type="add" startTime="52357">
    <iact:property name="dataType"/>
    <iact:actionData xml:id="d0">
      <inkml:trace xmlns:inkml="http://www.w3.org/2003/InkML" xml:id="stk0" contextRef="#ctx0" brushRef="#br0">24585 6802 897 0,'0'0'398'2,"0"0"-234"6,0 0-116 0,0 0 10 1,0 0 18-3,0 0 24 2,15 21 63-1,6-16-36 2,0 4-12-3,2-6-25 1,5 2-39 2,1-5 3-1,2 3-10-2,2-3-7 2,1 0 2 0,2 0-29 0,3 2 13 0,0-2-4-2,-1 3-18 1,-2-3 18 2,3 2-19-2,-3-2 1 4,0 4 11-6,0-4-11 2,-7 0 11 1,1 2-1-1,-3-2-10 0,0 0 20 1,2 0-8 1,-1 0 3-4,1 0 10 3,2 0-19 1,-2 0 8-2,1-6 3-1,0 4-17 2,-1 2 17 0,2 0-18 0,-5 0 1-2,5 0 3 2,-5 0 4 1,4 0-7-1,2 0 0-3,4 0 0 4,0 0 2-2,3 0-3 0,2 0 0 1,-2 0-1-1,2 0 3 1,-2 0 2 1,0 0-4-3,0 0 2 2,3 0 0-1,0 0-2 1,-1 0 0-1,1 0-1 0,-1 0 2 1,5 0 2 0,-4 0-3-1,2 0-2 0,-3 0 1 3,5 2 1-4,-2 2 0 0,5-2-7 2,0 1 8 0,2-3-1 1,3 2 0-3,-1-2 2 1,4 0-3 1,-3 3 1 0,2 2 0-2,1-3-6 3,0 4 7-2,-1-1-1 1,1-2 0 0,3-3 1-1,-1 0-7 0,0 0 6 2,-2 0 0-3,0 0 3 2,-3 0-1 0,-6 0-2-1,2 0 0 3,-2 0 1-5,2 0 0 2,4 0-1 0,0 0 0 2,0 0-1-3,3 0 4 2,-3 0-3 1,2 0 0-2,-3 0 1 0,4 0 4 0,-1 0-5 3,1 0 0-4,0 0-1 0,-3-3 9 3,2 0-8-2,-5-2 0 1,2 2 0-2,-2 1 7 3,0 0-6-2,2-1-1 3,1 0 43-5,0 3-22 3,0 0-3 0,-3 0-12 0,1 0-4-3,5 0 7 3,3 0-9 1,0 0 7-1,3 0-1-2,-4 0 3 1,1 0 5 1,-7 0-10 0,-3 0 3-1,-1 0-1 1,-2 0-6-1,1 3 0 1,6 0 9-2,3-1 41 3,2-2-14-2,1 0-23 4,-4 0 8-8,1 0 4 5,0 0-25 0,-3 0 0 1,2 0 36-3,-6 2-36 1,1-2 11 2,-4 0-11-2,2 0 1-1,-2 0 26 2,-2 0-19 0,-3 0-8 1,-3 0 13-4,-6 0-12 3,1 0 4 1,2 0-5-2,0 0 7 1,-3 0-10-1,3-2 3 0,-4-3 0 3,1 2 0-4,-2-2 12 0,-5-1-12 1,2 1 0 2,-5 3 0-1,4-1-4-2,6 3 4 3,0-3 0-2,6 3 1 2,-8 0 9-4,-3 0-10 3,-4 0 0 0,-9 0 1 0,-4 0 7-3,-4 0-8 4,-2 0 0 0,-2 0-1-2,-3 0-5-1,0 0-14 2,-23-14-200 4,-11-2-476-12</inkml:trace>
    </iact:actionData>
  </iact:action>
  <iact:action type="add" startTime="61442">
    <iact:property name="dataType"/>
    <iact:actionData xml:id="d1">
      <inkml:trace xmlns:inkml="http://www.w3.org/2003/InkML" xml:id="stk1" contextRef="#ctx0" brushRef="#br0">11749 10750 1099 0,'0'0'329'5,"0"0"-223"3,0 0-78-1,0 0 28 1,0 0 45 1,0 0 26-1,45-11-14-3,-22 11-18 3,5 0-2-1,-2 0-27 2,0 0-7-3,5 0-17 2,2 3-14 0,1-3-12 0,2 2-1-2,7-2 3 2,2 0-4-1,2 0 4 2,-2 0 0-3,-1 0-5 2,-2 0-5 4,-1 0-7-7,2 0 5 1,-4 3-6 3,5 0 6-3,-2-1 0 5,2-2-5-7,2 0 0 4,-5 0 8 0,3 0 9 1,-5 0-8-3,4 0 2 1,-4 0-4 1,2 0-1 1,-2 0 6-2,5 0-2-1,0 0-4 4,5-2 2-3,2-4-7 1,-1-2-1-3,4 3 5 3,2 0-5 0,-2-3-1 0,-4 4 1-1,-1 2 0 0,-5 2-1 3,1 0 11-4,-6 0 15 1,3 0-3 0,-4 0 4 2,1 0-8-2,0 6 3-1,-3-4-2 2,0 4 1-1,2-1-4 3,4-3-2-6,-1 4-7 7,1-3 5-6,2-1 1 4,5 1 4-4,-5 0 3 4,4-3-1-2,-6 2-9 2,-1 3-5-2,1-2-5 0,0-1 13 2,3-2 2-3,-1 0-4 1,4 0-3 1,2 0 30 0,-1 0 10 0,-5 0-31-3,1 0-12 4,-3 0-5-2,-1 0-1 3,1 0 9-6,-1 0 2 8,8 0-2-8,-2 0 52 6,1-2 8-5,-1 2-45 2,-1 0-12 1,-2 0-6 0,3 0-5 0,4 0 0-2,0-3 7 4,6 3 4-3,0-3 10-1,-5 3-10 1,0-2-11 2,2 2 8-2,-1 0 9 0,0 0 36 1,4 0-14 0,-3 0-25 1,-3 0-4-2,-7 0-5 1,2 0 19-3,-8 0 11 4,-3 0 2-2,1 0 1-1,-6-2-2 3,-1-4-2-2,2 1-7 2,-5-3-2-3,2-3-4 5,-5 3-8-6,1-1-7 6,-1 1-2-8,5 4-5 4,-2-2-1 2,5 1 1-3,-5 2-1 1,-3 3-10 1,0 0-13 1,-5 0-12-2,-7 0-3-1,-6 0-12 1,-1 0-33 2,-4 29-91-2,-25-2-157-1,-4 0-319-4</inkml:trace>
    </iact:actionData>
  </iact:action>
</iact:actions>
</file>

<file path=ppt/ink/inkAction5.xml><?xml version="1.0" encoding="utf-8"?>
<iact:actions xmlns:iact="http://schemas.microsoft.com/office/powerpoint/2014/inkAction" lengthUnit="cm" timeUnit="ms">
  <inkml:definitions xmlns:inkml="http://www.w3.org/2003/InkML"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4095" units="deg"/>
          <inkml:channel name="T" type="integer" max="2.14748E9" units="dev"/>
        </inkml:traceFormat>
        <inkml:channelProperties>
          <inkml:channelProperty channel="X" name="resolution" value="2155.72363" units="1/cm"/>
          <inkml:channelProperty channel="Y" name="resolution" value="3449.15796" units="1/cm"/>
          <inkml:channelProperty channel="F" name="resolution" value="11.375" units="1/deg"/>
          <inkml:channelProperty channel="T" name="resolution" value="1" units="1/dev"/>
        </inkml:channelProperties>
      </inkml:inkSource>
      <inkml:timestamp xml:id="ts0" timeString="2021-11-19T18:22:51.281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  <inkml:brush xml:id="br1">
      <inkml:brushProperty name="width" value="0.08819" units="cm"/>
      <inkml:brushProperty name="height" value="0.35278" units="cm"/>
      <inkml:brushProperty name="color" value="#92D050"/>
      <inkml:brushProperty name="tip" value="rectangle"/>
      <inkml:brushProperty name="rasterOp" value="maskPen"/>
    </inkml:brush>
  </inkml:definitions>
  <iact:action type="add" startTime="45053">
    <iact:property name="dataType"/>
    <iact:actionData xml:id="d0">
      <inkml:trace xmlns:inkml="http://www.w3.org/2003/InkML" xml:id="stk0" contextRef="#ctx0" brushRef="#br0">630 3970 502 0,'0'0'365'5,"0"0"-142"1,0 0-23 2,0 0-80 0,0 0 11 0,0 0 14-2,-159-74-22 3,142 66 25-1,-1-1-34 0,3 3 29-3,2 2 12 3,2 0-39 0,2 2 3 0,3 2 2 0,3-2-69-2,-1 2-4 2,4 0-29 0,0 0-19 0,0 0 0-2,0 0-15 3,0 0-6-2,7 0 13 1,11 0 16-2,8 0 19 2,7 8-17 0,9-1 5 0,9 1 25-2,6-2-13 2,5-4 3 3,3-2 3-5,7 4-24 1,0-4 27 0,3 0-23 1,-1 0-12 0,0 0 26-2,4 0-26 2,3 0 7 0,-1 0 16 1,0 0-18-4,-3 0 19 5,1 0-14-4,-1-6-10 4,1 0 12-6,-1-5-12 5,1 3-1-2,3-4 12 2,-3 1-3-3,-1 0 0 1,1 0-3 3,-7 5-6-4,0 1 25 3,1 0-24-4,0 5-1 4,-4 0 0-1,1 0 12-3,-2 0-10 3,3 0-2 1,-1 0 0-2,-2-2 7 1,0-4-1 0,-5 1-6-1,0-1 0 2,-5 2 9-5,2 1-7 4,-2 0-2 1,-3 0 0-2,0 3 1 0,0-2 0 0,-4 2-1 2,4 0 0-2,0 0 7 1,0 0-7-2,2 0 0 3,1 0 0-2,0 0-6 0,-8 0 7 0,3 0-1 2,-8-4 0-1,-5 2 6-1,-3-2-15 1,-6 2 9-2,-4 1 0 4,1-3 3-4,-10 1-2 0,1-2-1 2,-2 2 0 0,-7 0 6-1,0 3-8-1,-4 0 2 3,-5 0 0-2,0 0-7 2,0 0 19-4,0 0-11 3,0 0 43 0,-14 0 9 0,-13 0 1-2,-12 0-43 2,-8 0-1 1,-19 8 29-1,-12 2-27-2,-8-3 15 1,-12 4 3 2,-7-3-21-2,-3 0 35 1,-4 3-35-2,-5-4 3 2,1 4 21 1,-3-2-32-4,-3-1 18 4,-1-1-19-1,1 2 12 1,-4-1-18-5,2-4 7 4,2 0-1 1,2-4 4-1,1 0 2-2,6 0-6 2,-1 0 0 0,1 0 0-1,3 0 3 0,3 0-3 1,8 2 0 0,7 0-2-1,12 1 11 0,10 0-9 0,16-3 0 2,13 0 2-2,12 0-5 0,8 0 3 1,9 0 0-1,9 0-2 2,0 0-3-4,3 0 4 3,0 0 1 0,0 0-27 0,0 5 26-1,21 3 1 0,15 4 0 2,11-2-12-2,15 1 20 1,16-1-9-1,14-2 1 2,16 0 0-2,11-2 6-1,10 3-6 1,5-7 0 1,5 0-9 0,1 2 21 1,4-4-12-3,-2 0 0 1,2 0 0 2,-1 0-4-2,-2 0 4-1,-4 0 0 2,-16 0 3 1,-7 0 6-1,-16 0-9-3,-11 0 0 4,-12 0-6-1,-13 0-4 0,-8 0 10-3,-10 0 0 4,-8 0-1-2,-3 0 10 1,-6 0-10-2,-7 0 1 2,-7 0 0 1,-8 0-1-1,-5 0 2-2,0 0 4 1,0 0 16 2,-23 0-21-2,-16 0 14-1,-15 0-14 2,-8 0 6 1,-13 0-14-1,-2 5-50-2,-37 24-176 1,19-4-394 2,8-2-368-9</inkml:trace>
    </iact:actionData>
  </iact:action>
  <iact:action type="add" startTime="47740">
    <iact:property name="dataType"/>
    <iact:actionData xml:id="d1">
      <inkml:trace xmlns:inkml="http://www.w3.org/2003/InkML" xml:id="stk1" contextRef="#ctx0" brushRef="#br0">1750 5718 1190 0,'0'0'506'5,"0"0"-343"3,0 0-12-1,0 0 108 2,0 0-45-3,0 0-118 1,-39-17-36 1,39 17-51-1,3 0 31 2,17 0 52-3,8 0 0 2,8 4 0 0,6 1-21 0,5 3 9-3,9-6 4 5,5 4-36-3,7-6-10 1,9 0 12-1,4 0-30 1,8 0 20-1,4-6-17 1,5-9-23-1,0 0 22 0,3 0-22 2,-1 1 0-2,-5 4 5-1,-3 1 9 2,-5 1-14 0,-7 2 0 0,-5 1 1-2,-3 3-4 2,-5 2 3 0,0-6 0 0,0 4-5-2,-3-4 16 3,-2-1-13-1,-5-1 2 0,0-1-1-1,-7 1-5-1,-2 5 6 2,-1-2 0 0,-4 5 0 0,1-3 10-2,0 3-10 3,-2-2 0-2,-3-4 1 2,-1 1 2-3,-7-2-3 1,-11 1 0 1,-4 3 18 0,-11 1-16-2,-2 2 4 2,-3 0-6 0,0 2-67 0,-6 19-237 0,-17 2-464-8</inkml:trace>
    </iact:actionData>
  </iact:action>
  <iact:action type="add" startTime="48701">
    <iact:property name="dataType"/>
    <iact:actionData xml:id="d2">
      <inkml:trace xmlns:inkml="http://www.w3.org/2003/InkML" xml:id="stk2" contextRef="#ctx0" brushRef="#br0">1845 7124 1815 0,'0'0'494'4,"0"0"-486"4,0 0 32 1,0 0-40-3,0 0 117 2,0 0 14 0,0 0 31 1,144 0 23-4,-79 0-38 3,10 0-30 0,-1 0-35 0,4 0 15-2,5 0-44 2,7 0-7 0,5 0 16 0,13 0-44-1,1 0 15 2,7 0 3 0,-2 0-27-3,-4-3 34 0,-12-2-23 2,-8 0-13 0,-18-1 33 0,-9 4-39-2,-19 2 14 2,-8-3 13 0,-13 0-27 0,-5 3 23-3,-8-3-24 3,-5 3 1 0,-2 0-10-1,-3 0-16 0,0 14-134 1,0 14-416 0,-3 3-329-7</inkml:trace>
    </iact:actionData>
  </iact:action>
  <iact:action type="add" startTime="49828">
    <iact:property name="dataType"/>
    <iact:actionData xml:id="d3">
      <inkml:trace xmlns:inkml="http://www.w3.org/2003/InkML" xml:id="stk3" contextRef="#ctx0" brushRef="#br0">1762 8151 912 0,'0'0'505'4,"0"0"-379"4,0 0-78 0,0 0 85-2,0 0 51 2,0 0-21 0,0 0-90 0,0-37 14-1,24 37 45 0,6 0-42 2,2 0 4-2,4 3 12 1,5 4-21-2,2-3 27 2,7-2-32 0,9-2-20 0,5 0 10-1,7 0-22 0,3 0 9 6,8 0-18-9,1-2-18 4,-3-4 14-2,3 1-34 4,-6 0 5-4,-2 2 9 0,-3 3-7 2,-3 0-4 0,-4 0-3 1,2 0 0-4,-2 0 12 5,-3 5-13-4,4 3 0 5,-4-2 5-8,-2-4 4 6,-1-2-9-1,-2 0 0 0,0 0 1-2,-1 0 23 1,1-8-18 3,-3-2 4-4,-7 1 10 3,1 2-13-3,-3 1 5 4,-4 0-3-5,1 4-3 1,1-1 21 2,1 3-21 0,-3-3 5 0,1 0 15-2,-6 3-25 4,0-2 15-4,-3 2-1 4,3-3-14-6,-7 3 21 4,1 0-22 0,-6-3 0 0,-9 3 0-1,-4-2-1 0,-7 2 1 1,-4 0-70-1,0 0-116-1,-54 8-149 3,-2 11-348-1,-22 3-27-6</inkml:trace>
    </iact:actionData>
  </iact:action>
  <iact:action type="add" startTime="50580">
    <iact:property name="dataType"/>
    <iact:actionData xml:id="d4">
      <inkml:trace xmlns:inkml="http://www.w3.org/2003/InkML" xml:id="stk4" contextRef="#ctx0" brushRef="#br0">1708 8667 876 0,'0'0'582'4,"0"0"-349"2,0 0-118 2,0 0 65 0,0 0 64 0,179-79-91-2,-123 66-18 3,8 3-15-2,4 0-5 1,4 4-4-1,5 1-44 1,0 2-1 0,4 3 10-1,3 0-22 0,2-3 13 0,4 0-29 1,8-1-17 3,0-6 22-8,3-1-28 6,1 4 15-1,-6 0 6 1,-8-2-36-4,2 1 33 3,-7 3-13 0,-5 2-14 0,-4-2 36-3,-5 1-21 4,-6 3 6-1,-1-6 10-1,-8 2-23 1,-3 3 26-1,-7-4-26 2,-11 4-8-2,-9-1 22-1,-9 3-27 2,-9 0-1-1,1 0 0 1,-7 0-8-2,0 0-1 3,0 0-129-2,0 0-325 4,0 0-365-11</inkml:trace>
    </iact:actionData>
  </iact:action>
  <iact:action type="add" startTime="69439">
    <iact:property name="dataType"/>
    <iact:actionData xml:id="d5">
      <inkml:trace xmlns:inkml="http://www.w3.org/2003/InkML" xml:id="stk5" contextRef="#ctx0" brushRef="#br0">4108 9590 765 0,'0'0'221'3,"0"0"107"5,0 0-108-1,4-14 13 3,-4 11-15-3,0-1 20-1,0 0-46 2,0 2-64 0,0 0 8 0,0-1-2-1,0 3-4 0,0 0 6 1,0 0-49 0,0 0 6-2,0 0 10 3,0 0-31-2,0-3 31 2,0 1-29-4,-4-7-11 3,-2 2 9 0,-5-7-54 0,-2-3 24-2,-2-1-8 2,-3 0-34 1,0-5 40-2,0 3-29-1,0-2 4 2,0 0 30 0,-2 1-45 0,2 3 22-2,-3-2-8 2,3 2-4 0,-3 2 20 0,3-1-30 0,-3 4 0-1,3-1 17 1,1 4-7 1,-1-1-10-4,1 0 0 3,2 3 8-1,0-3-17 2,-1 1 9-3,1 2 0 3,-3 0-3-1,4 0 15-2,-6 2-12 1,2-2 0 1,-3 0 12-1,0 0-6 1,-1 3-6-2,-2-1 0 2,4-1-1 0,-4 1 18 1,3-2-17-3,-2-1 0 4,-2 1 0-5,2 3-3 5,-1-1 3-6,-4 2 0 4,5-4 0 0,-1 2 3 0,1 1-3-1,-2 0 0 0,1-1 0 2,1 1 0-2,-1 0 0 2,4-1 0-4,-5 0 0 3,1 1 0 0,1-1 0 0,2 2 0-2,0-2 0 2,-4 1 0 0,2-1 0 0,-1 2 0-1,-2 1 0 0,-4-3 0 3,3 0 0-4,3 1 0 0,-3 0 0 2,4-1 0 0,-5 3 0 0,2 1 0-2,-2 2 0 3,2-2 0-2,2 2 0 3,1 0 0-6,-2 0 0 4,4 0 0 0,3 0 0 0,-3 0 0-1,4 0 0 0,-4 0 0 1,-3 0 0 0,-2 0 0-1,-4 0 0 0,-6 0 0 2,2 0 0-1,3 0 0-3,-3 0 0 3,4 2 0 0,4 0 0 0,-1 1 0-2,3 0 0 3,3-3 0-2,0 3 0 2,0-1 0-3,3 4 0 1,-5 0 0 1,2-1 0 0,-7 1 0-2,5 2 0 2,-6-1 0 0,-4 3 0 0,0 1 0-1,-3 1 0 0,4-4 0 2,4-3 0-2,5 1 0-1,-1-1 0 2,-1 1 0 0,4-2 0 0,1 2 0-2,-1 1 0 3,0 1 0-2,0 0 0 2,4 1 0-4,-1-1 0 3,2-2 0 0,2 1 0 0,2-1 0-2,0 2 0 2,1-3 0 0,-2 3 0 0,-5 0 0 0,0 1 0-2,-3 1 0 4,3 1 0-4,0-1 0 3,0 1 0-4,5 1 0 3,-3-2 0 0,4 1 0 0,4-4 0-1,-2 4 0 0,2-1 0 2,-2 2 0-3,-1 1 0 1,1 1 0 0,-5 1 0 2,4 2 0-1,-4-1 0-1,0 0 0 0,-1 2 0 1,3 5 0 0,0-2 0-2,5 0 0 4,-5 4 0-4,4-1 0 3,-2 3 0-4,1 2 0 3,2 1 0 0,2-1 0 0,-1 0 0-1,2 1 0 0,2-1 0 2,0 4 0-2,0-4 0-1,3 4 0 2,0-2 0 1,-4 5 0-2,4-2 0-1,0 4 0 2,0 0 0 0,0-1 0 0,0 1 0-2,0 0 0 3,0-2 0-1,0-3 0 0,0-1 0-3,0-2 0 3,0-3 0 0,0-4 0 0,0 5 0-1,7-5 0 0,-1 8 0 2,2-5 0-2,2 5 0-1,2 0 0 2,-4-2 0 0,5-1 0 0,-2 1 0-2,1 1 0 2,1-1 0 1,-2-2 0 0,1-1 0-2,-1-1 0 1,5-4 0-2,4 2 0 5,1 0 0-5,7-2-9 0,-2 0 18 1,4 2-9 2,2-2 0-2,1 0 0-1,3 0 0 3,3-2 0-1,3 0 0 1,3-3 0-5,2 3 0 8,-3-3 0-8,5 2 0 5,-5 4 0-4,2 0 0 4,1-1 0-2,1 1 0 1,-4-1 0 0,1 2 0-2,-4-2 0 5,-2-3 0-6,0-5 0 1,3 1 0 2,0-3 0 1,-1-6 0-2,6-3 0-1,2-2 0 3,5 0 0-2,2 0 0 2,1 0 0-4,3 0 0 4,-4 0 0-2,-2 0 0 1,-1 0 0-2,4 0 0 2,-1 0 0 0,1 0 0 0,2 0 0 0,1 0 0-2,3-2 0 4,5-6 0-4,-1 0 0 0,3-4 0 2,-1 2 0 1,-4-3 0-2,4-3 0-1,-6 0 0 3,3-4 0-2,-7 3 0 2,-2-5 0-4,-3 0 0 7,-4-5 0-8,-2 3 0 6,-1-5 0-6,2-7 0 5,-5 2 0-2,0-4 0 1,-5-2 0 1,-6 3 0-4,-2-1 0 6,-11 3 0-6,-2-1 0 6,-3 0 0-8,-3 0 0 6,-3 2 0-2,-3-3 0 1,-1 1 0-1,2-4 0 0,-4 2 0 2,0 1 0-2,0-3 0 0,-3-1 0 0,0-1 0 1,0-1-3 0,0-4 6-2,0 3-3 2,0-2 0 0,-13 0 0 0,2 2 0-3,-4-1 0 7,0 0 0-7,-3 2 0 6,0-1 0-9,4 2 0 7,-4-2 0-1,0 2 0 0,0 5 0 0,0-2 0-2,0 3 0 4,0 1 0-4,0 3 0 3,-3-1 0-4,3 1 0 6,-3 5 0-6,1 0 0 2,-1 3 0 0,3 3 0 1,3 2 0 1,0 3 0-4,-1-1 0 6,3 5 0-5,-5-2 0 3,2-2 0-5,1-1 0 4,0 5 0 0,1-5 0 0,-4 0 0 0,0 2 0-3,-3-1 0 4,1 0 0-2,-5 2 0-1,1-3 0 2,-5 3 0 0,-4 0 0 0,-3-2 0-2,-8-1 0 2,-5 4 0 0,-7 3 0 0,-6 2 0-2,-8 2 0 3,0 3 0-2,-8 3 0 1,-3 0-114-2,-35 27-123 2,17 3-555 0,10-4-411-7</inkml:trace>
    </iact:actionData>
  </iact:action>
  <iact:action type="add" startTime="78842">
    <iact:property name="dataType"/>
    <iact:actionData xml:id="d6">
      <inkml:trace xmlns:inkml="http://www.w3.org/2003/InkML" xml:id="stk6" contextRef="#ctx0" brushRef="#br1">14071 3904 1106 0,'0'0'319'8,"0"0"-187"-1,0 0-10 2,0 0 37-4,0 0 16 6,0 0-45-6,0 0-46 5,-30-46-19-6,30 43-48 4,0 3 15 0,15 0 10 0,6 0 14-1,6 0 11 0,5 0-30 3,7 0 21-4,4 0 11 2,4 0-29-2,4 0 30 2,-1 0-27 0,1 0-2 1,3 0 15-2,-4 0-36 1,4 0 14 0,-3 0 7-2,-1-2-28 4,3 2 30-4,1-3-11 4,3 3-20-4,-3 0 24 0,-3 0-35 2,-1 0 15 0,-6 0 23 0,5 0-38-2,-5-2 32 3,1 2-19-2,-3 0-13 2,-1 0 23-5,1 0-23 7,-1 0-1-5,2 0 11 2,-1 0 1-2,-1 0 0 2,1-4-2 0,-4 2-9 0,1-1 35 0,-6 3-35-2,1 0 5 4,-5 0 0-4,1 0 12 0,-4 0-9 2,1 0-6 0,0 0 3 0,-3 0 3-1,3 0-9 1,2 0 0-1,2 0 0 3,1 0 14-5,1 0-14 6,3 0 0-7,-3 0 1 5,3 0 0-4,-4 0 0 3,4 0-1 0,-3 3 0 0,-4 3 12 0,4-4-12-2,3 3 0 4,3-2 1-4,2 2-6 0,1-3 11 2,6 4-6 0,-1-4 0 1,2-2 8-4,0 3-13 4,0-3 5-2,-2 3 0 2,4-3 3-4,0 3-3 7,3-3 0-8,-1 0 0 6,1 0 8-6,0 0-17 4,-3 0 9 1,-4 0 0-1,1 0-8 0,-4 0 9-2,-2 0-1 4,-3 0 0-4,-3 0 8 4,-6 0-14-7,-4 0 6 6,-5 0 0-1,-3 0-2 0,-6 0 4-2,-3 0-2 0,-4 0 0 5,-1 0 1-6,-4 0 3 1,0 0-4 2,0 0 0 0,0 0 4 0,0 0 5-2,0 0-9 2,0 0 18 0,0 0-11 0,0 0 43-2,-9 0-20 4,-12 0-6-4,-9 0 3 3,-12 0-17-3,-8 0 13 1,-16 2-16 1,-12-2 2 1,-11 4 13-2,-10-2-22-1,-10-2 0 3,-8 0 1-2,-5 2 8-1,-3-2-9 3,-3 0 0-2,2 0 1 2,4 0-4-4,6 0 3 4,3 0 0-2,2 0 0 1,7-4 9 0,-1-5-9 0,2 1 0-2,-3 2 1 3,0 2-7-3,-7 4 6 1,-6 0 0 2,-4 0-1-1,-2 0 11-1,9 0-10 0,5 0 0 2,13 0-2-3,11 0-7 0,10 0 9 3,12 0 0-2,8 0-2 2,8-6 11-4,18 4-9 4,6-1 0-2,11 1-1 2,10-2-12-2,4 2 13 1,0 2-15-2,0 0 15 3,9 0-13-1,18 0 12-2,9 0 1 1,12 0 0 1,12 8 4 1,7 3-4-3,15 1 0 2,9-1 3-1,17 1 9 3,8-7-10-6,13 3-2 4,28-5-10 0,-14-3 1 1,3 0 9-3,7 0 0 1,-19 0-1 1,15 0-2 1,-6-5 3-2,-2-6 0 0,-14 3 6 1,-7-1-18 0,-13 3 12-2,-12 2 0 2,-12-2 3-1,-11 4 10 2,-15-4-10-4,-12 4-3 5,-10 2 1-3,-8 0-10 2,-9 0 9-4,-6 0-23 2,-6 0-43 1,-3 0-129 0,0 0-110 0,-3 12-217 1,0 5-161-9</inkml:trace>
    </iact:actionData>
  </iact:action>
  <iact:action type="add" startTime="81802">
    <iact:property name="dataType"/>
    <iact:actionData xml:id="d7">
      <inkml:trace xmlns:inkml="http://www.w3.org/2003/InkML" xml:id="stk7" contextRef="#ctx0" brushRef="#br1">14897 5299 652 0,'0'0'218'6,"0"0"-69"2,0 0 109 0,0 0-126-1,0 0-18 0,0 0 4 2,0 0 38-2,-9-33-5 0,9 29-15 0,0-2 34 1,0 3-23 0,0 3-35 0,0-3 1-1,0 3-50 0,0 0-15 2,0 0-2-2,0 0-31-1,0 0 45 2,17 0 37 0,8 0-24 0,1 0 0-2,2 0-41 1,-2 0 17 1,0 0 8 1,2 0-33-4,-2 0 21 5,5 3-11-4,1-3-26 6,1 0 31-9,3 0-26 6,2 0 14-2,1 0 14 1,3 0-35-2,-1 0 27 2,-2 0-12 1,0 0-14-2,-3 0 23-1,0 0-29 2,-1-3 11 0,4 1 12 1,0-1-23-4,2 1 25 3,5-1-12 0,-2 0-14 0,1 1 24-2,-4 2-24 3,5 0 0-2,-5 0 17 3,3 0-10-6,5 0 8 4,1 0-6 0,1 0-7 0,5 0 23-1,-2-3-24 0,3 0 8 2,0 1 7-2,-3-3-8 0,-2 1 2 1,-1 2-10-1,1 2 1 0,-3-3 6 0,0 3-5 1,-2-2-2 0,4 2 10 0,-7-3 2-2,5-1-7 3,-2 3-5-2,1-3 0 2,-4 2-3-2,5-1 3-1,-5 0 0 2,0 3 0 0,2-3 12 0,-2 3-12-2,0 0 0 3,5 0 0-2,-2 0-12 2,1 0 12-4,2 0 0 3,1 0-1 0,0 0 13 1,-4 0-13-4,2 0 1 3,-5 0 0 0,0 0-6 0,-1 0 6-1,1 0 0 0,1 0 0 3,3 0 9-4,-1 0-9 1,1 0 0 1,-1 0 0 0,2 0-7-1,1 0 7-1,4-2 0 3,-3 2 0-1,-2 0 11 0,0 0-12-3,-2 0 1 3,-1 0 0 0,-5 0-4 0,3 0 4-2,-2 0 0 2,1 0-1 0,1 0 9 0,3 0-8-1,-1 0 0 0,1 2 0 3,1-2-5-4,-7 0 6 0,4 0-1 2,-4 0 0 0,-2 0 8 0,0 0-9-2,3 0 1 3,-3 0 0-2,3 0-3 2,-4 0 3-4,1 0 0 3,0 0 0 0,-3 0 5 0,0 0-6-2,-4 0 1 2,-2 0 0 0,-4 0-6 0,-1 0 6-1,-4 0 0 0,-3 0-1 2,3 0 7-2,-6 0-13-1,1 0 7 2,0 0 0 0,-1 0-2 0,3 0 2 0,3 0 0-1,-1 3 0 0,4 3 2 3,1-4-10-4,-2 3 8 0,1-1 0 2,-1 1-1 1,-2 0 1-2,1-1 0-1,-5-2 0 2,-5 1 6 0,-2-3-7 0,-2 2 1-2,-5 1 0 3,-3-3-3-2,0 0 3 1,0 0 0-2,0 0 0 1,0 0 9 2,0 0-5-1,0 3-4-1,-8-3 0 0,-10 0 10 3,-6 0-2-4,-9 0-8 0,-6 0 0 2,-9 0 7 0,-6 0 4 0,-11 0-11-2,-10 5 0 2,-5-2 0 0,0 2 6 0,-5 0-6-2,8 0 0 4,2 1 5-4,5-4-11 3,-2 2 6-4,3-3 0 4,-5 3-6-1,0-1 15-1,-8 0-9 0,-1 2 0 0,0-3 1 4,-1 4-6-6,6-4 5 1,11-2 0 2,3 3 0 0,5-3 8 0,2 0-8-2,0 0 0 2,-2 0 1 0,-4 0-6 0,-6 0 5-2,-1 0 0 3,-5 0-3-2,-2 0 12 1,-1 0-9-2,-3-3 0 3,0 3 1-1,1 0-4 0,-3 0 3-2,3 0 0 1,-7 0-5 3,4 0 16-3,-4 0-12-2,1 0 1 3,2 0-3 0,1 0-6 1,3 0 9-2,8 0 0 1,7 0-7-1,4 0 14 1,11 0-7-1,2 0 0 1,9 0-5-2,0 0-7 4,0 0 12-4,1 0 0 1,-4 0-13 1,-2 0 5 0,-2 3 7 0,-3 2 1-3,-3-2-12 4,-1 2-3-2,-4 0 15 3,0 1 0-6,-2 0-9 5,-1-4 2-2,1 4 7 2,2-1 0-3,0-2 0 2,6 0-8 0,4 2 8 1,3-3 0-4,1 4-1 3,2-1-1 0,2 3 2 0,3-3 0-3,0 4 1 3,7-3-9 1,1-3 8-2,5 4 0-1,7-2-1 3,5-5 13-2,9 3-14 2,-1-3 2-4,3 0-12 4,0 3 3-2,0 0-4 1,0-1 7-1,3 6-3 0,10-3 10 1,5 3-1 0,7 0 0 0,-1 0-2-1,2 1-10 1,7-4 12 0,1 0 0-2,4-2-7 2,4-1 22 0,-1-2-15-1,3 0 0 0,-1 0 0 2,-1 0-6-2,-1 0 6 2,1 0 0-2,2 0-1-2,2-2 15 4,1-6-20-1,7 3 6-1,5-1 0-1,5 1-8 3,-2-1 8-1,3 0 0 1,1 4 1-5,-1-1 11 4,-2 3-12 1,3 0 0 2,2 0 0-9,1 0-8 7,3 0 8-2,2 0 0 1,7 0 0 0,-1 0 13 0,3 0-12 0,4 0-1-1,-1 0 0-2,-2 3-9 4,2-3 9-2,1 2 0 1,-1 1-1 0,3 0 12-1,1-1-12 0,-1 2 1 2,-5-2-2-3,-4-2-8 5,1 0 10-6,-7 0 0 2,-2 0-1-1,-4 0 8 3,-9 0-20-2,-5 0 13 2,-12 0-93-2,-6 0-29-1,-9 0-111 4,0 0-226-4,-9 3-47 0,-6 0-428-2</inkml:trace>
    </iact:actionData>
  </iact:action>
  <iact:action type="add" startTime="99449">
    <iact:property name="dataType"/>
    <iact:actionData xml:id="d8">
      <inkml:trace xmlns:inkml="http://www.w3.org/2003/InkML" xml:id="stk8" contextRef="#ctx0" brushRef="#br1">18268 6323 426 0,'0'0'228'3,"0"0"-131"6,0 0-47-5,0 0 8 5,0 0-30-1,13-5-12 0,-11 5 8 0,1 0 6-2,0 0 137 3,0 0-40-1,1 0-69 0,-4-2 20-2,3 2-28 1,-3 0-17 1,2 0 0 0,1 0-31-2,0 0 8 1,0-3 4 1,-1 3 9 1,-2 0 39-2,5-3-3 0,-5 3 8 2,0-2 31-2,0-1-14-1,0 1 47 2,0-1 12 0,0 3-29 0,0-2 8-2,0 2-33 3,0-3 13-2,0 3 27 2,0-3-23-4,0 1-5 3,0-1-35 0,-7 0-30 0,1 0 19-2,-6 1-20 2,3 2 7 0,-3-3 15 0,-2 1-47-1,2-2 26 0,-1 1-10 2,2 3-15-3,2-3 22 1,0 3-32 1,2 0 0 0,2 0 11 0,-1 0-2-2,3 0-2 3,-3-2-8-2,0 2 1 2,1 0 6-4,-2-3-6 3,-4 0-1 0,-2 1 20 0,2-1-14-2,-4 1 10 2,-3-1-2 0,0 0-13 0,-3 1 31-1,-2-1-32 0,0 1 7 6,-3-1 7-9,3 1-7 3,-1-1 4 0,-3 3-5 2,0-3-5-2,-3 3 15-1,-3-3-15 3,4 3 4-2,-7-2 10 2,0-1-6-2,0 3-3 2,-3-3-6-4,3 1 1 5,-3 2 6-4,1 0-6 1,2 0-1 0,1 0 9 2,-1 0 2-1,3 0 4-2,0 0-14 4,1 0 5-4,2 0 12 4,0 0-18-5,3 0 7 2,-2 0 10 0,-2-3-8 2,5 1 1-3,-4-2-9 1,-1-2 0 2,2 4 13-2,3-4-7 1,-4 4-5-2,-1-3 16 4,-1 2-17-4,2 1 18 0,-3-1-19 2,1 3 0 0,-1 0-3 1,-1 0 3-4,3 0 0 6,-3 0 0-6,4 0 15 5,1 0-15-6,-4-2 0 5,2 2 0-2,2 0-6 1,-4-4 6-1,4 4 0 0,-4 0-1 2,-3 0 13-2,-3 0-12 1,1 0 0 0,-1 0 1 0,0 0-10-1,3-2 9-2,3 2 0 4,4-3 0-1,-4 3 14-1,0-2-14-1,4 2 0 5,-5-3 0-6,1 0-7 6,1 1 7-8,-4 2 0 5,0-3-1 0,0 3 13 1,-5 0-12-1,-1 0 0-3,1-3 0 5,-2 3-6-4,4-3 6 2,1 1 0-2,2-4-1 4,1 3 10-4,-1 0-9 0,0 3 0 2,3 0 1 1,4 0-10-1,-4 0 10 0,2 0-1-1,0 0 0 0,-3 0 12 2,-2 0-12-2,3 0 0-2,1 0 0 3,-1 3 0 1,3 0 0-2,-2-1 0-1,2 4 0 4,-1-3 14-3,-1 0-14 2,2 0 0-5,1-1 0 6,-1-2 6-2,3 3-4-1,2 0-2-2,2-1 3 3,8-2 10 1,4 0 1-1,1 3-14-1,7-3 1-2,3 0 1 4,0 0-2-2,0 0 0-1,0 0-1 2,0 0 3 0,-3 0-8 0,3 0 6-2,0 0 0 3,-2 2-15-2,-1 2 15 2,0-2-9-4,-1 3 1 3,1-2-43 1,0 2 38-1,-2 0-38-3,5 0-50 4,-3 7-29-2,3 10-162 2,0-2-211-1,0-4-232-8</inkml:trace>
    </iact:actionData>
  </iact:action>
  <iact:action type="add" startTime="131858">
    <iact:property name="dataType"/>
    <iact:actionData xml:id="d9">
      <inkml:trace xmlns:inkml="http://www.w3.org/2003/InkML" xml:id="stk9" contextRef="#ctx0" brushRef="#br1">14938 8128 1568 0,'0'0'382'4,"0"0"-270"1,0 0-87 4,0 0 74-1,0 0 55 0,0 0-40-2,3-30-35 3,7 24-29-2,5 4 34 1,-1-2-2-2,4 0-23 2,2 1 12 0,5 0-12 0,-1 3-5-1,-1-3 18 0,1 1-35 2,1-1 19-2,1 0-7-1,-2 1-7 2,0 0 11 1,0-1-34-2,2 0 8-1,2 3 10 2,1-2-31 0,1 2 17 3,2-3-11-7,4-3-12 7,3 1 24-5,0-5-18 4,-1 0 3-7,1 0 17 6,4-1-26-1,-4 4 13 0,-1-4-5-2,-3 3-7 3,-2 0 6-2,3-1-7 1,-6 4 0 1,2 0 0-5,1 2 9 6,1 0-9-3,2 1 0 1,-2 0 0-1,2-1 0-1,0 3 0 3,-3 0 0-2,3 0-1 2,0 0 10-3,-4 0-7 3,1 0-2-3,3 0 0 1,0 0-6 0,0 0 6 1,3 0 0 1,-1 0 1-4,4 0 8 5,2-3-9-4,2 3 0 4,-2 0 1-6,0 0-2 7,-2 0 1-6,-3 0 0 4,3 0 2-3,-3 0 5 2,3 8-2 0,-4 2-5-1,4 3 0 1,-3 2-1 1,-1-5 1-1,1 1 0-2,-3-1 1 0,0-2 9 2,0 3-10-1,-4-3 0 2,1-2 0-4,3-1-7 5,-3 1 7-4,3-3 0 3,-1-3-1-4,0 0 7 5,1 0-6-4,0 0 0 3,0 0 1-4,0 0-7 3,0 0 6 0,3-9 0 0,-3 4 0 0,-1-1 9-2,0 2-8 4,1-2-1-4,-2 0 0 0,-1 3-6 2,1 1 6 0,0 2 0 0,2-3 0-2,2 3 6 3,1-3-6-2,0 1 0 2,-1 2 0-4,1 0-5 4,-3 0 5-2,0 0 0 1,0 0 0-2,-7 0 7 2,1 0-7 0,-1 0 0 0,-1 0 1 1,-2 0-6-4,5 0 5 5,-2 0 0-4,1 0 0 4,1 0 9-6,-2 0-9 4,4 0 0 0,3 0 0 0,-4 0-1-1,4 0 1 0,2 0 0 3,-2 0-1-4,6 0 9 1,-3 0-8 0,3 0 0 1,-3 0 1 0,3 0-1-2,-4 0 0 2,-2 0 0 0,-1 0 0 0,1 0 7-2,0 0-7 4,-3 0 0-4,0 0 1 4,-4 0 2-6,4 0-3 4,-4-3 0 0,5 0 0 0,-1 1 12-1,0-3-12 0,-1 2 0 2,1-2 1-2,0 2-1-1,-4 3 1 2,4 0-1 0,-2 0 0 0,-2 0 10-2,4 0-5 2,-4 0-5 0,2 0 0 0,2 0 12-2,-1 0-11 5,-2-3-1-6,3-2 0 4,-7 0 14-4,5 2-10 3,-5-1-4 0,0 2 1 0,-1 2 22-1,2 0-21 0,-4-3-2 2,5 3 0-2,1 0 12 2,-2-2-8-4,2 2-4 3,-1 0 1 0,1 0 3 0,2 0-3-1,0 0-1 1,0 0 0 1,-1 0 12 0,-1 0-12-3,2 0 0-1,1 0 0 7,1 0-3-8,0 0 3 2,3 0 0 3,-4 0 0-2,1 0 9 2,0 0-9-4,-4 0 0 5,4 0 0-3,-2 0 14 3,-2 0-8-7,4 0 0 7,0 0 11-4,-1 0-17 3,-2 0 27-3,4 0-21 1,-8 0-5 2,4 0 29-2,-4 0-29 2,1 2 20-4,0 1 0 8,0 3-12-9,-7-3 27 3,1-3-27 0,-3 3-3 1,-3-3 13 0,-2 0-11-2,-5 0-8 3,-2 0 0-4,-2 0 7 5,1 0-20-5,-2 0 10 2,-3 0-72 1,0 0-62 0,0 0-322-1,0 0-262-7</inkml:trace>
    </iact:actionData>
  </iact:action>
  <iact:action type="add" startTime="142240">
    <iact:property name="dataType"/>
    <iact:actionData xml:id="d10">
      <inkml:trace xmlns:inkml="http://www.w3.org/2003/InkML" xml:id="stk10" contextRef="#ctx0" brushRef="#br1">19643 8611 977 0,'0'0'719'5,"0"0"-511"2,0 0-161 1,0 0-37-2,0 0 75 3,0 0 75-2,21-17-65 2,-9 17-14-4,6 0 8 3,3 0-20 0,2 0 35 0,1 0-12-2,-4 0-5 2,4 0 14 0,-2 11-32 0,-1 0-5-1,-3 2-8 0,3 3-25 2,2 1 35-2,1 2-16-1,-1-1-16 2,5 3 21 0,-2 4-44 0,2-1 14-3,-2 1 8 4,-3 3-21 2,2 0 26-5,-8 0-20 0,1 3 0 3,0 1 28-3,-3-3-35 2,0 3 14-1,3 1-3 1,-2 1-21-1,-3 2 29 1,3-2-16 0,-1 4-4-2,-3-1 28 4,2 1-28-4,-4 0 16 5,1 1-2-7,-2 2-18 4,-3 2 36 0,1-3-27 0,-4 3-6-2,-1-2 22 1,4-5-30 2,0 3 12-1,0-5-5-2,0 4 1 1,-3 0 6 2,4-2-8-1,-5 3-1-3,1 0 29 4,-3 2-35-1,0-3 18-1,0-1-13 0,0 4 2 2,0-3 13-2,0 1-19 2,0 5 0-4,0-5 11 2,0 1-3 2,0 2-9-1,0-6 1-2,0 5 8 2,-3-3 8 1,1-1-17-3,-5 4 1 1,1-5 22 2,1 5-9 0,-5 2-14-3,-1 1 0 0,1-2 0 2,-2 1 0-1,1 3 0 2,-2-4 0-4,-2 2 0 5,1-4 0-4,-1-1 0 5,0 2 0-8,0-4 0 6,1 4 0-1,-4 0 0 0,0 1 0-1,0-2 0-1,-3 1 0 3,3 2 0-2,-3-3 0 0,1 0 0 0,-2 0 0 1,1 1 0 0,0 2 0-2,-2-3 0 2,2 0 0 1,-3 1 0-2,4-2 0-1,-5 2 0 3,1-2 0-2,1 0 0 2,2-1 0-4,-4 2 0 3,4-3 0 0,-2 1 0 2,-1-1 0-4,1 4 0 0,-8-2 0 3,2 5 0-2,-4-1 0 3,0-5 0-6,-3-1 0 4,4-2 0 0,-1-6 0 1,9-4 0-4,2-10 0 3,8-1 0 0,8-9 0 0,3-2 0-1,3-3 0 0,0 0 0 2,0 0 0-2,0 0-54-1,0-13-90 2,15-46-189 1,0 5-544-2,-4-8-1447-5</inkml:trace>
    </iact:actionData>
  </iact:action>
  <iact:action type="add" startTime="143853">
    <iact:property name="dataType"/>
    <iact:actionData xml:id="d11">
      <inkml:trace xmlns:inkml="http://www.w3.org/2003/InkML" xml:id="stk11" contextRef="#ctx0" brushRef="#br1">14995 8662 654 0,'0'0'173'4,"0"0"183"3,0 0-255 3,0 0-44-4,0 0 2 1,0 0 10 3,0 0-4-3,-54 0-34-1,36 2 37 1,0 9-1 1,-3 3 10 1,-2 7 7-1,-1 3-37-3,-6 2 14 5,4 8 3-3,-5-1-25 0,2 3 31 0,-1-2-8 1,1 4-22 0,1 0 18-1,5 1-23 1,-1 6 11 1,3 0 8-2,-4 6-25-1,5 4 32 1,2 2-25 0,1 2-14 4,2 0 23-6,2 3-35 1,2-1 7 2,4 4 7 2,2 5-24-3,2-1 31-2,3 10-14 6,0 2-5-4,0 3 16 2,0 3-22-5,0 2 31 3,0-1 23 2,0-2-11-1,0 5 20-1,0 1-24 1,0 3-15 0,3 6 13-1,9 1-28-1,-1 4 27 1,2 5 5 4,2 2-19-6,-1-1 32 1,7 3-8 2,-1 3-8 3,5 0 7-5,-1-2-45-1,2-3 16 5,7-6-8-2,0-5-13 2,3-8 35-8,0-3-30 6,-1-7-6 1,1-9 8 0,-3-11 2-4,3-7-8 2,-7-10-2 3,-1-9 9-4,-5-9-15 0,-5-4 6 2,-5-9-39 3,-5-5-47-5,-5-9-177-1,-1-2-235 3,-2 0-237-7</inkml:trace>
    </iact:actionData>
  </iact:action>
</iact:action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’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5F760AF-CB69-FE49-BF6F-AC61F87DE112}" type="datetimeFigureOut">
              <a:rPr lang="fr-FR" smtClean="0"/>
              <a:t>16/11/2022</a:t>
            </a:fld>
            <a:endParaRPr lang="fr-FR"/>
          </a:p>
        </p:txBody>
      </p:sp>
      <p:sp>
        <p:nvSpPr>
          <p:cNvPr id="4" name="Espace réservé de l’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A3156C9-8DE2-5742-94DD-93F023A16FC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9989096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Shape 58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" name="Shape 5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hape 9"/>
          <p:cNvSpPr/>
          <p:nvPr/>
        </p:nvSpPr>
        <p:spPr>
          <a:xfrm>
            <a:off x="0" y="1"/>
            <a:ext cx="12192000" cy="4691399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sz="1800"/>
          </a:p>
        </p:txBody>
      </p:sp>
      <p:cxnSp>
        <p:nvCxnSpPr>
          <p:cNvPr id="10" name="Shape 10"/>
          <p:cNvCxnSpPr/>
          <p:nvPr/>
        </p:nvCxnSpPr>
        <p:spPr>
          <a:xfrm>
            <a:off x="0" y="4662139"/>
            <a:ext cx="12192000" cy="0"/>
          </a:xfrm>
          <a:prstGeom prst="straightConnector1">
            <a:avLst/>
          </a:prstGeom>
          <a:noFill/>
          <a:ln w="57150" cap="flat" cmpd="sng">
            <a:solidFill>
              <a:srgbClr val="000000">
                <a:alpha val="14901"/>
              </a:srgbClr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1" name="Shape 11"/>
          <p:cNvSpPr txBox="1">
            <a:spLocks noGrp="1"/>
          </p:cNvSpPr>
          <p:nvPr>
            <p:ph type="ctrTitle"/>
          </p:nvPr>
        </p:nvSpPr>
        <p:spPr>
          <a:xfrm>
            <a:off x="914400" y="2490375"/>
            <a:ext cx="10363200" cy="21984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lvl="0">
              <a:spcBef>
                <a:spcPts val="0"/>
              </a:spcBef>
              <a:buSzPct val="100000"/>
              <a:defRPr sz="7200"/>
            </a:lvl1pPr>
            <a:lvl2pPr lvl="1">
              <a:spcBef>
                <a:spcPts val="0"/>
              </a:spcBef>
              <a:buSzPct val="100000"/>
              <a:defRPr sz="7200"/>
            </a:lvl2pPr>
            <a:lvl3pPr lvl="2">
              <a:spcBef>
                <a:spcPts val="0"/>
              </a:spcBef>
              <a:buSzPct val="100000"/>
              <a:defRPr sz="7200"/>
            </a:lvl3pPr>
            <a:lvl4pPr lvl="3">
              <a:spcBef>
                <a:spcPts val="0"/>
              </a:spcBef>
              <a:buSzPct val="100000"/>
              <a:defRPr sz="7200"/>
            </a:lvl4pPr>
            <a:lvl5pPr lvl="4">
              <a:spcBef>
                <a:spcPts val="0"/>
              </a:spcBef>
              <a:buSzPct val="100000"/>
              <a:defRPr sz="7200"/>
            </a:lvl5pPr>
            <a:lvl6pPr lvl="5">
              <a:spcBef>
                <a:spcPts val="0"/>
              </a:spcBef>
              <a:buSzPct val="100000"/>
              <a:defRPr sz="7200"/>
            </a:lvl6pPr>
            <a:lvl7pPr lvl="6">
              <a:spcBef>
                <a:spcPts val="0"/>
              </a:spcBef>
              <a:buSzPct val="100000"/>
              <a:defRPr sz="7200"/>
            </a:lvl7pPr>
            <a:lvl8pPr lvl="7">
              <a:spcBef>
                <a:spcPts val="0"/>
              </a:spcBef>
              <a:buSzPct val="100000"/>
              <a:defRPr sz="7200"/>
            </a:lvl8pPr>
            <a:lvl9pPr lvl="8">
              <a:spcBef>
                <a:spcPts val="0"/>
              </a:spcBef>
              <a:buSzPct val="100000"/>
              <a:defRPr sz="7200"/>
            </a:lvl9pPr>
          </a:lstStyle>
          <a:p>
            <a:endParaRPr/>
          </a:p>
        </p:txBody>
      </p:sp>
      <p:sp>
        <p:nvSpPr>
          <p:cNvPr id="12" name="Shape 12"/>
          <p:cNvSpPr txBox="1">
            <a:spLocks noGrp="1"/>
          </p:cNvSpPr>
          <p:nvPr>
            <p:ph type="subTitle" idx="1"/>
          </p:nvPr>
        </p:nvSpPr>
        <p:spPr>
          <a:xfrm>
            <a:off x="914400" y="4836036"/>
            <a:ext cx="10363200" cy="1032599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buClr>
                <a:schemeClr val="dk2"/>
              </a:buClr>
              <a:buNone/>
              <a:defRPr>
                <a:solidFill>
                  <a:schemeClr val="dk2"/>
                </a:solidFill>
              </a:defRPr>
            </a:lvl1pPr>
            <a:lvl2pPr lvl="1">
              <a:spcBef>
                <a:spcPts val="0"/>
              </a:spcBef>
              <a:buClr>
                <a:schemeClr val="dk2"/>
              </a:buClr>
              <a:buSzPct val="100000"/>
              <a:buNone/>
              <a:defRPr sz="3000">
                <a:solidFill>
                  <a:schemeClr val="dk2"/>
                </a:solidFill>
              </a:defRPr>
            </a:lvl2pPr>
            <a:lvl3pPr lvl="2">
              <a:spcBef>
                <a:spcPts val="0"/>
              </a:spcBef>
              <a:buClr>
                <a:schemeClr val="dk2"/>
              </a:buClr>
              <a:buSzPct val="100000"/>
              <a:buNone/>
              <a:defRPr sz="3000">
                <a:solidFill>
                  <a:schemeClr val="dk2"/>
                </a:solidFill>
              </a:defRPr>
            </a:lvl3pPr>
            <a:lvl4pPr lvl="3">
              <a:spcBef>
                <a:spcPts val="0"/>
              </a:spcBef>
              <a:buClr>
                <a:schemeClr val="dk2"/>
              </a:buClr>
              <a:buSzPct val="100000"/>
              <a:buNone/>
              <a:defRPr sz="3000">
                <a:solidFill>
                  <a:schemeClr val="dk2"/>
                </a:solidFill>
              </a:defRPr>
            </a:lvl4pPr>
            <a:lvl5pPr lvl="4">
              <a:spcBef>
                <a:spcPts val="0"/>
              </a:spcBef>
              <a:buClr>
                <a:schemeClr val="dk2"/>
              </a:buClr>
              <a:buSzPct val="100000"/>
              <a:buNone/>
              <a:defRPr sz="3000">
                <a:solidFill>
                  <a:schemeClr val="dk2"/>
                </a:solidFill>
              </a:defRPr>
            </a:lvl5pPr>
            <a:lvl6pPr lvl="5">
              <a:spcBef>
                <a:spcPts val="0"/>
              </a:spcBef>
              <a:buClr>
                <a:schemeClr val="dk2"/>
              </a:buClr>
              <a:buSzPct val="100000"/>
              <a:buNone/>
              <a:defRPr sz="3000">
                <a:solidFill>
                  <a:schemeClr val="dk2"/>
                </a:solidFill>
              </a:defRPr>
            </a:lvl6pPr>
            <a:lvl7pPr lvl="6">
              <a:spcBef>
                <a:spcPts val="0"/>
              </a:spcBef>
              <a:buClr>
                <a:schemeClr val="dk2"/>
              </a:buClr>
              <a:buSzPct val="100000"/>
              <a:buNone/>
              <a:defRPr sz="3000">
                <a:solidFill>
                  <a:schemeClr val="dk2"/>
                </a:solidFill>
              </a:defRPr>
            </a:lvl7pPr>
            <a:lvl8pPr lvl="7">
              <a:spcBef>
                <a:spcPts val="0"/>
              </a:spcBef>
              <a:buClr>
                <a:schemeClr val="dk2"/>
              </a:buClr>
              <a:buSzPct val="100000"/>
              <a:buNone/>
              <a:defRPr sz="3000">
                <a:solidFill>
                  <a:schemeClr val="dk2"/>
                </a:solidFill>
              </a:defRPr>
            </a:lvl8pPr>
            <a:lvl9pPr lvl="8">
              <a:spcBef>
                <a:spcPts val="0"/>
              </a:spcBef>
              <a:buClr>
                <a:schemeClr val="dk2"/>
              </a:buClr>
              <a:buSzPct val="100000"/>
              <a:buNone/>
              <a:defRPr sz="30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5832188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body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hape 14"/>
          <p:cNvSpPr/>
          <p:nvPr/>
        </p:nvSpPr>
        <p:spPr>
          <a:xfrm>
            <a:off x="0" y="1"/>
            <a:ext cx="12192000" cy="1532999"/>
          </a:xfrm>
          <a:prstGeom prst="rect">
            <a:avLst/>
          </a:prstGeom>
          <a:solidFill>
            <a:srgbClr val="2388DB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sz="1800"/>
          </a:p>
        </p:txBody>
      </p:sp>
      <p:cxnSp>
        <p:nvCxnSpPr>
          <p:cNvPr id="15" name="Shape 15"/>
          <p:cNvCxnSpPr/>
          <p:nvPr/>
        </p:nvCxnSpPr>
        <p:spPr>
          <a:xfrm>
            <a:off x="0" y="1503833"/>
            <a:ext cx="12192000" cy="0"/>
          </a:xfrm>
          <a:prstGeom prst="straightConnector1">
            <a:avLst/>
          </a:prstGeom>
          <a:noFill/>
          <a:ln w="57150" cap="flat" cmpd="sng">
            <a:solidFill>
              <a:srgbClr val="000000">
                <a:alpha val="14901"/>
              </a:srgbClr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6" name="Shape 16"/>
          <p:cNvSpPr txBox="1">
            <a:spLocks noGrp="1"/>
          </p:cNvSpPr>
          <p:nvPr>
            <p:ph type="title"/>
          </p:nvPr>
        </p:nvSpPr>
        <p:spPr>
          <a:xfrm>
            <a:off x="609600" y="274637"/>
            <a:ext cx="10972800" cy="11430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7" name="Shape 17"/>
          <p:cNvSpPr txBox="1">
            <a:spLocks noGrp="1"/>
          </p:cNvSpPr>
          <p:nvPr>
            <p:ph type="body" idx="1"/>
          </p:nvPr>
        </p:nvSpPr>
        <p:spPr>
          <a:xfrm>
            <a:off x="609600" y="1600200"/>
            <a:ext cx="10972800" cy="49677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7254569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Shape 25"/>
          <p:cNvSpPr/>
          <p:nvPr/>
        </p:nvSpPr>
        <p:spPr>
          <a:xfrm>
            <a:off x="0" y="1"/>
            <a:ext cx="12192000" cy="1532999"/>
          </a:xfrm>
          <a:prstGeom prst="rect">
            <a:avLst/>
          </a:prstGeom>
          <a:solidFill>
            <a:srgbClr val="2388DB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sz="1800"/>
          </a:p>
        </p:txBody>
      </p:sp>
      <p:cxnSp>
        <p:nvCxnSpPr>
          <p:cNvPr id="26" name="Shape 26"/>
          <p:cNvCxnSpPr/>
          <p:nvPr/>
        </p:nvCxnSpPr>
        <p:spPr>
          <a:xfrm>
            <a:off x="0" y="1503833"/>
            <a:ext cx="12192000" cy="0"/>
          </a:xfrm>
          <a:prstGeom prst="straightConnector1">
            <a:avLst/>
          </a:prstGeom>
          <a:noFill/>
          <a:ln w="57150" cap="flat" cmpd="sng">
            <a:solidFill>
              <a:srgbClr val="000000">
                <a:alpha val="14901"/>
              </a:srgbClr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27" name="Shape 27"/>
          <p:cNvSpPr txBox="1">
            <a:spLocks noGrp="1"/>
          </p:cNvSpPr>
          <p:nvPr>
            <p:ph type="title"/>
          </p:nvPr>
        </p:nvSpPr>
        <p:spPr>
          <a:xfrm>
            <a:off x="609600" y="274637"/>
            <a:ext cx="10972800" cy="11430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8055271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aption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Shape 29"/>
          <p:cNvSpPr txBox="1">
            <a:spLocks noGrp="1"/>
          </p:cNvSpPr>
          <p:nvPr>
            <p:ph type="body" idx="1"/>
          </p:nvPr>
        </p:nvSpPr>
        <p:spPr>
          <a:xfrm>
            <a:off x="609600" y="5875078"/>
            <a:ext cx="10972800" cy="6927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buClr>
                <a:schemeClr val="dk2"/>
              </a:buClr>
              <a:buSzPct val="100000"/>
              <a:buNone/>
              <a:defRPr sz="1800">
                <a:solidFill>
                  <a:schemeClr val="dk2"/>
                </a:solidFill>
              </a:defRPr>
            </a:lvl1pPr>
          </a:lstStyle>
          <a:p>
            <a:endParaRPr/>
          </a:p>
        </p:txBody>
      </p:sp>
      <p:sp>
        <p:nvSpPr>
          <p:cNvPr id="30" name="Shape 30"/>
          <p:cNvSpPr/>
          <p:nvPr/>
        </p:nvSpPr>
        <p:spPr>
          <a:xfrm>
            <a:off x="5699" y="0"/>
            <a:ext cx="12192000" cy="5875200"/>
          </a:xfrm>
          <a:prstGeom prst="rect">
            <a:avLst/>
          </a:prstGeom>
          <a:solidFill>
            <a:srgbClr val="2388DB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sz="1800"/>
          </a:p>
        </p:txBody>
      </p:sp>
      <p:cxnSp>
        <p:nvCxnSpPr>
          <p:cNvPr id="31" name="Shape 31"/>
          <p:cNvCxnSpPr/>
          <p:nvPr/>
        </p:nvCxnSpPr>
        <p:spPr>
          <a:xfrm>
            <a:off x="0" y="5845828"/>
            <a:ext cx="12192000" cy="0"/>
          </a:xfrm>
          <a:prstGeom prst="straightConnector1">
            <a:avLst/>
          </a:prstGeom>
          <a:noFill/>
          <a:ln w="57150" cap="flat" cmpd="sng">
            <a:solidFill>
              <a:srgbClr val="000000">
                <a:alpha val="14901"/>
              </a:srgbClr>
            </a:solidFill>
            <a:prstDash val="solid"/>
            <a:round/>
            <a:headEnd type="none" w="med" len="med"/>
            <a:tailEnd type="none" w="med" len="med"/>
          </a:ln>
        </p:spPr>
      </p:cxnSp>
    </p:spTree>
    <p:extLst>
      <p:ext uri="{BB962C8B-B14F-4D97-AF65-F5344CB8AC3E}">
        <p14:creationId xmlns:p14="http://schemas.microsoft.com/office/powerpoint/2010/main" val="21833214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bg>
      <p:bgPr>
        <a:solidFill>
          <a:schemeClr val="dk2"/>
        </a:solidFill>
        <a:effectLst/>
      </p:bgPr>
    </p:bg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423029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jp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>
            <a:extLst>
              <a:ext uri="{FF2B5EF4-FFF2-40B4-BE49-F238E27FC236}">
                <a16:creationId xmlns:a16="http://schemas.microsoft.com/office/drawing/2014/main" id="{475C8294-142E-7D6B-175D-120557C699C0}"/>
              </a:ext>
            </a:extLst>
          </p:cNvPr>
          <p:cNvSpPr txBox="1"/>
          <p:nvPr/>
        </p:nvSpPr>
        <p:spPr>
          <a:xfrm>
            <a:off x="9892496" y="6370320"/>
            <a:ext cx="2299504" cy="369332"/>
          </a:xfrm>
          <a:prstGeom prst="rect">
            <a:avLst/>
          </a:prstGeom>
          <a:blipFill>
            <a:blip r:embed="rId7"/>
            <a:stretch>
              <a:fillRect/>
            </a:stretch>
          </a:blipFill>
        </p:spPr>
        <p:txBody>
          <a:bodyPr wrap="square" rtlCol="0">
            <a:spAutoFit/>
          </a:bodyPr>
          <a:lstStyle/>
          <a:p>
            <a:endParaRPr lang="fr-BE" sz="1800" dirty="0"/>
          </a:p>
        </p:txBody>
      </p:sp>
      <p:sp>
        <p:nvSpPr>
          <p:cNvPr id="2" name="ZoneTexte 1">
            <a:extLst>
              <a:ext uri="{FF2B5EF4-FFF2-40B4-BE49-F238E27FC236}">
                <a16:creationId xmlns:a16="http://schemas.microsoft.com/office/drawing/2014/main" id="{8CC5AAA9-B2B8-BD37-F569-7EA5CBF46923}"/>
              </a:ext>
            </a:extLst>
          </p:cNvPr>
          <p:cNvSpPr txBox="1"/>
          <p:nvPr userDrawn="1"/>
        </p:nvSpPr>
        <p:spPr>
          <a:xfrm>
            <a:off x="9777046" y="6236677"/>
            <a:ext cx="2414954" cy="621323"/>
          </a:xfrm>
          <a:prstGeom prst="rect">
            <a:avLst/>
          </a:prstGeom>
          <a:blipFill>
            <a:blip r:embed="rId7"/>
            <a:stretch>
              <a:fillRect/>
            </a:stretch>
          </a:blipFill>
        </p:spPr>
        <p:txBody>
          <a:bodyPr wrap="square" rtlCol="0">
            <a:spAutoFit/>
          </a:bodyPr>
          <a:lstStyle/>
          <a:p>
            <a:endParaRPr lang="fr-BE" dirty="0"/>
          </a:p>
        </p:txBody>
      </p:sp>
    </p:spTree>
    <p:extLst>
      <p:ext uri="{BB962C8B-B14F-4D97-AF65-F5344CB8AC3E}">
        <p14:creationId xmlns:p14="http://schemas.microsoft.com/office/powerpoint/2010/main" val="3083841543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98" r:id="rId1"/>
    <p:sldLayoutId id="2147483699" r:id="rId2"/>
    <p:sldLayoutId id="2147483700" r:id="rId3"/>
    <p:sldLayoutId id="2147483701" r:id="rId4"/>
    <p:sldLayoutId id="2147483702" r:id="rId5"/>
  </p:sldLayoutIdLst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.xml"/><Relationship Id="rId2" Type="http://schemas.openxmlformats.org/officeDocument/2006/relationships/tags" Target="../tags/tag6.xml"/><Relationship Id="rId1" Type="http://schemas.openxmlformats.org/officeDocument/2006/relationships/themeOverride" Target="../theme/themeOverride4.xml"/><Relationship Id="rId6" Type="http://schemas.openxmlformats.org/officeDocument/2006/relationships/image" Target="../media/image141.png"/><Relationship Id="rId5" Type="http://schemas.microsoft.com/office/2011/relationships/inkAction" Target="../ink/inkAction1.xml"/><Relationship Id="rId4" Type="http://schemas.openxmlformats.org/officeDocument/2006/relationships/image" Target="../media/image14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7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0.png"/><Relationship Id="rId3" Type="http://schemas.openxmlformats.org/officeDocument/2006/relationships/slideLayout" Target="../slideLayouts/slideLayout5.xml"/><Relationship Id="rId2" Type="http://schemas.openxmlformats.org/officeDocument/2006/relationships/tags" Target="../tags/tag8.xml"/><Relationship Id="rId1" Type="http://schemas.openxmlformats.org/officeDocument/2006/relationships/themeOverride" Target="../theme/themeOverride5.xml"/><Relationship Id="rId5" Type="http://schemas.microsoft.com/office/2011/relationships/inkAction" Target="../ink/inkAction2.xml"/><Relationship Id="rId4" Type="http://schemas.openxmlformats.org/officeDocument/2006/relationships/image" Target="../media/image1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9.xml"/></Relationships>
</file>

<file path=ppt/slides/_rels/slide15.xml.rels><?xml version="1.0" encoding="UTF-8" standalone="yes"?>
<Relationships xmlns="http://schemas.openxmlformats.org/package/2006/relationships"><Relationship Id="rId3" Type="http://schemas.microsoft.com/office/2011/relationships/inkAction" Target="../ink/inkAction3.xml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0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slideLayout" Target="../slideLayouts/slideLayout5.xml"/><Relationship Id="rId1" Type="http://schemas.openxmlformats.org/officeDocument/2006/relationships/themeOverride" Target="../theme/themeOverride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10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1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5.xml"/><Relationship Id="rId1" Type="http://schemas.openxmlformats.org/officeDocument/2006/relationships/tags" Target="../tags/tag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1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7" Type="http://schemas.openxmlformats.org/officeDocument/2006/relationships/image" Target="../media/image200.png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14.xml"/><Relationship Id="rId4" Type="http://schemas.microsoft.com/office/2011/relationships/inkAction" Target="../ink/inkAction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Layout" Target="../slideLayouts/slideLayout5.xml"/><Relationship Id="rId1" Type="http://schemas.openxmlformats.org/officeDocument/2006/relationships/themeOverride" Target="../theme/themeOverride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7" Type="http://schemas.openxmlformats.org/officeDocument/2006/relationships/image" Target="../media/image23.png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15.xml"/><Relationship Id="rId4" Type="http://schemas.microsoft.com/office/2011/relationships/inkAction" Target="../ink/inkAction5.xml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image" Target="../media/image21.png"/><Relationship Id="rId7" Type="http://schemas.openxmlformats.org/officeDocument/2006/relationships/customXml" Target="../ink/ink2.xml"/><Relationship Id="rId2" Type="http://schemas.openxmlformats.org/officeDocument/2006/relationships/slideLayout" Target="../slideLayouts/slideLayout5.xml"/><Relationship Id="rId1" Type="http://schemas.openxmlformats.org/officeDocument/2006/relationships/themeOverride" Target="../theme/themeOverride8.xml"/><Relationship Id="rId6" Type="http://schemas.openxmlformats.org/officeDocument/2006/relationships/image" Target="../media/image25.png"/><Relationship Id="rId4" Type="http://schemas.openxmlformats.org/officeDocument/2006/relationships/customXml" Target="../ink/ink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16.xml"/><Relationship Id="rId4" Type="http://schemas.openxmlformats.org/officeDocument/2006/relationships/image" Target="../media/image23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slideLayout" Target="../slideLayouts/slideLayout5.xml"/><Relationship Id="rId1" Type="http://schemas.openxmlformats.org/officeDocument/2006/relationships/themeOverride" Target="../theme/themeOverride9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tags" Target="../tags/tag1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.xml"/><Relationship Id="rId2" Type="http://schemas.openxmlformats.org/officeDocument/2006/relationships/tags" Target="../tags/tag18.xml"/><Relationship Id="rId1" Type="http://schemas.openxmlformats.org/officeDocument/2006/relationships/themeOverride" Target="../theme/themeOverride10.xml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hyperlink" Target="mailto:isabelle.de-coninck@teacher.eursc.eu" TargetMode="External"/><Relationship Id="rId13" Type="http://schemas.openxmlformats.org/officeDocument/2006/relationships/hyperlink" Target="mailto:slawomir.kwasny@teacher.eursc.eu" TargetMode="External"/><Relationship Id="rId3" Type="http://schemas.openxmlformats.org/officeDocument/2006/relationships/hyperlink" Target="mailto:sami.rich@teacher.eursc.eu" TargetMode="External"/><Relationship Id="rId7" Type="http://schemas.openxmlformats.org/officeDocument/2006/relationships/hyperlink" Target="mailto:donal.o-suilleabhain@teacher.eursc.eu" TargetMode="External"/><Relationship Id="rId12" Type="http://schemas.openxmlformats.org/officeDocument/2006/relationships/hyperlink" Target="mailto:annalisa.briganti@teacher.eursc.eu" TargetMode="External"/><Relationship Id="rId2" Type="http://schemas.openxmlformats.org/officeDocument/2006/relationships/hyperlink" Target="mailto:rydsabe@teacher.eursc.eu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mailto:martin.stone@teacher.eursc.eu" TargetMode="External"/><Relationship Id="rId11" Type="http://schemas.openxmlformats.org/officeDocument/2006/relationships/hyperlink" Target="mailto:istvan.banki@teacher.eursc.eu" TargetMode="External"/><Relationship Id="rId5" Type="http://schemas.openxmlformats.org/officeDocument/2006/relationships/hyperlink" Target="mailto:consuelo.galindomorell@teacher.eursc.eu" TargetMode="External"/><Relationship Id="rId10" Type="http://schemas.openxmlformats.org/officeDocument/2006/relationships/hyperlink" Target="mailto:Audrey.lhermitte@teacher.eursc.eu" TargetMode="External"/><Relationship Id="rId4" Type="http://schemas.openxmlformats.org/officeDocument/2006/relationships/hyperlink" Target="mailto:andreas.haslinger@teacher.eursc.eu" TargetMode="External"/><Relationship Id="rId9" Type="http://schemas.openxmlformats.org/officeDocument/2006/relationships/hyperlink" Target="mailto:chazaudfl@teacher.eursc.eu" TargetMode="Externa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5.xml"/><Relationship Id="rId1" Type="http://schemas.openxmlformats.org/officeDocument/2006/relationships/themeOverride" Target="../theme/themeOverride11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eeb1.com/app/uploads/2022/09/Calendrier-FR-Orientation-22-23.pdf" TargetMode="External"/><Relationship Id="rId2" Type="http://schemas.openxmlformats.org/officeDocument/2006/relationships/hyperlink" Target="https://www.eeb1.com/informations-dordre-pedagogique/orientation-choix-des-cours/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hyperlink" Target="https://www.eursc.eu/fr/European-Schools/studies/syllabuses" TargetMode="Externa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eeb1.com/orientation-choix-des-cours/" TargetMode="External"/><Relationship Id="rId2" Type="http://schemas.openxmlformats.org/officeDocument/2006/relationships/slideLayout" Target="../slideLayouts/slideLayout5.xml"/><Relationship Id="rId1" Type="http://schemas.openxmlformats.org/officeDocument/2006/relationships/themeOverride" Target="../theme/themeOverride1.xml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slideLayout" Target="../slideLayouts/slideLayout5.xml"/><Relationship Id="rId1" Type="http://schemas.openxmlformats.org/officeDocument/2006/relationships/themeOverride" Target="../theme/themeOverride2.xml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.xml"/><Relationship Id="rId7" Type="http://schemas.openxmlformats.org/officeDocument/2006/relationships/image" Target="../media/image13.png"/><Relationship Id="rId2" Type="http://schemas.openxmlformats.org/officeDocument/2006/relationships/tags" Target="../tags/tag4.xml"/><Relationship Id="rId1" Type="http://schemas.openxmlformats.org/officeDocument/2006/relationships/themeOverride" Target="../theme/themeOverride3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hyperlink" Target="https://esbacmark.github.io/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4349758" y="1284230"/>
            <a:ext cx="7156441" cy="4843715"/>
          </a:xfrm>
        </p:spPr>
        <p:txBody>
          <a:bodyPr>
            <a:normAutofit fontScale="90000"/>
          </a:bodyPr>
          <a:lstStyle/>
          <a:p>
            <a:r>
              <a:rPr lang="de-DE" b="1" dirty="0"/>
              <a:t>                     </a:t>
            </a:r>
            <a:br>
              <a:rPr lang="de-DE" b="1" dirty="0"/>
            </a:br>
            <a:br>
              <a:rPr lang="de-DE" b="1" dirty="0"/>
            </a:br>
            <a:br>
              <a:rPr lang="de-DE" b="1" dirty="0"/>
            </a:br>
            <a:br>
              <a:rPr lang="de-DE" b="1" dirty="0"/>
            </a:br>
            <a:r>
              <a:rPr lang="de-DE" b="1" dirty="0"/>
              <a:t>Orientation S5                         </a:t>
            </a:r>
            <a:br>
              <a:rPr lang="de-DE" b="1" dirty="0"/>
            </a:br>
            <a:r>
              <a:rPr lang="fr-BE" b="1" dirty="0"/>
              <a:t>Soirée Parents</a:t>
            </a:r>
            <a:br>
              <a:rPr lang="de-DE" dirty="0"/>
            </a:br>
            <a:br>
              <a:rPr lang="de-DE" dirty="0"/>
            </a:br>
            <a:br>
              <a:rPr lang="de-DE" dirty="0"/>
            </a:br>
            <a:r>
              <a:rPr lang="de-DE" sz="2800" b="1" dirty="0" err="1"/>
              <a:t>Jeudi</a:t>
            </a:r>
            <a:r>
              <a:rPr lang="de-DE" sz="2800" b="1" dirty="0"/>
              <a:t> 24 </a:t>
            </a:r>
            <a:r>
              <a:rPr lang="de-DE" sz="2800" b="1" dirty="0" err="1"/>
              <a:t>Novembre</a:t>
            </a:r>
            <a:r>
              <a:rPr lang="de-DE" sz="2800" b="1" dirty="0"/>
              <a:t> 2022                               </a:t>
            </a:r>
            <a:endParaRPr lang="fr-FR" dirty="0"/>
          </a:p>
        </p:txBody>
      </p:sp>
      <p:pic>
        <p:nvPicPr>
          <p:cNvPr id="3" name="Picture 4" descr="Logo, company name&#10;&#10;Description automatically generated">
            <a:extLst>
              <a:ext uri="{FF2B5EF4-FFF2-40B4-BE49-F238E27FC236}">
                <a16:creationId xmlns:a16="http://schemas.microsoft.com/office/drawing/2014/main" id="{28994C34-1CC2-45EA-BDF4-331B4CA7E1C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-1" b="11401"/>
          <a:stretch/>
        </p:blipFill>
        <p:spPr>
          <a:xfrm>
            <a:off x="0" y="0"/>
            <a:ext cx="3891280" cy="12842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40890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6132"/>
    </mc:Choice>
    <mc:Fallback xmlns="">
      <p:transition spd="slow" advTm="26132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4">
            <a:extLst>
              <a:ext uri="{FF2B5EF4-FFF2-40B4-BE49-F238E27FC236}">
                <a16:creationId xmlns:a16="http://schemas.microsoft.com/office/drawing/2014/main" id="{FE6D3569-C56E-437C-8A52-014E48C30E00}"/>
              </a:ext>
            </a:extLst>
          </p:cNvPr>
          <p:cNvSpPr txBox="1"/>
          <p:nvPr/>
        </p:nvSpPr>
        <p:spPr>
          <a:xfrm>
            <a:off x="0" y="6611779"/>
            <a:ext cx="313381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dirty="0">
                <a:solidFill>
                  <a:srgbClr val="0070C0"/>
                </a:solidFill>
              </a:rPr>
              <a:t>S5- Soirée Parents – 24 </a:t>
            </a:r>
            <a:r>
              <a:rPr lang="en-US" sz="1000" b="1" dirty="0" err="1">
                <a:solidFill>
                  <a:srgbClr val="0070C0"/>
                </a:solidFill>
              </a:rPr>
              <a:t>Novembre</a:t>
            </a:r>
            <a:r>
              <a:rPr lang="en-US" sz="1000" b="1" dirty="0">
                <a:solidFill>
                  <a:srgbClr val="0070C0"/>
                </a:solidFill>
              </a:rPr>
              <a:t> 2022</a:t>
            </a:r>
            <a:endParaRPr lang="en-BE" sz="1000" b="1" dirty="0">
              <a:solidFill>
                <a:srgbClr val="0070C0"/>
              </a:solidFill>
            </a:endParaRPr>
          </a:p>
        </p:txBody>
      </p:sp>
      <p:sp>
        <p:nvSpPr>
          <p:cNvPr id="4" name="Titre 3">
            <a:extLst>
              <a:ext uri="{FF2B5EF4-FFF2-40B4-BE49-F238E27FC236}">
                <a16:creationId xmlns:a16="http://schemas.microsoft.com/office/drawing/2014/main" id="{4C3F8686-9506-27DF-F7CF-8C79339631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sz="4400" b="1" dirty="0">
                <a:solidFill>
                  <a:schemeClr val="bg1">
                    <a:lumMod val="95000"/>
                  </a:schemeClr>
                </a:solidFill>
              </a:rPr>
              <a:t>CALENDRIER 2022-2023</a:t>
            </a:r>
          </a:p>
        </p:txBody>
      </p:sp>
      <p:sp>
        <p:nvSpPr>
          <p:cNvPr id="7" name="Espace réservé du texte 6">
            <a:extLst>
              <a:ext uri="{FF2B5EF4-FFF2-40B4-BE49-F238E27FC236}">
                <a16:creationId xmlns:a16="http://schemas.microsoft.com/office/drawing/2014/main" id="{241BCE97-51A6-C25D-1527-8172387B434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BE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905171275"/>
      </p:ext>
    </p:extLst>
  </p:cSld>
  <p:clrMapOvr>
    <a:masterClrMapping/>
  </p:clrMapOvr>
  <p:transition spd="slow" advTm="14704">
    <p:push dir="u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>
            <a:extLst>
              <a:ext uri="{FF2B5EF4-FFF2-40B4-BE49-F238E27FC236}">
                <a16:creationId xmlns:a16="http://schemas.microsoft.com/office/drawing/2014/main" id="{15C741C3-4530-62D0-B35F-E0AC29C12CB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0426" y="820052"/>
            <a:ext cx="9688585" cy="4987419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9448729" y="771525"/>
            <a:ext cx="2743271" cy="341632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endParaRPr lang="fr-CA" sz="2400" dirty="0"/>
          </a:p>
          <a:p>
            <a:endParaRPr lang="fr-CA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CA" sz="2400" b="1" dirty="0"/>
              <a:t>Les choix d’options en S6 déterminent les examens du BAC en fin S7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CA" sz="2400" b="1" dirty="0"/>
              <a:t>peuvent déterminer le parcours </a:t>
            </a:r>
            <a:r>
              <a:rPr lang="fr-CA" sz="2400" b="1" dirty="0" err="1"/>
              <a:t>post-BAC</a:t>
            </a:r>
            <a:endParaRPr lang="fr-CA" sz="2400" b="1" dirty="0"/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8BB7540E-B340-412D-89B0-7A1686CE02BA}"/>
              </a:ext>
            </a:extLst>
          </p:cNvPr>
          <p:cNvSpPr txBox="1"/>
          <p:nvPr/>
        </p:nvSpPr>
        <p:spPr>
          <a:xfrm>
            <a:off x="0" y="32712"/>
            <a:ext cx="6175092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CA" sz="4000" b="1" dirty="0">
                <a:highlight>
                  <a:srgbClr val="FFFF00"/>
                </a:highlight>
              </a:rPr>
              <a:t>Calendrier 2022-2023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AFE67732-DF68-47F7-97DD-8CEDA86FE711}"/>
              </a:ext>
            </a:extLst>
          </p:cNvPr>
          <p:cNvSpPr/>
          <p:nvPr/>
        </p:nvSpPr>
        <p:spPr>
          <a:xfrm>
            <a:off x="1281444" y="740599"/>
            <a:ext cx="2778568" cy="1637367"/>
          </a:xfrm>
          <a:prstGeom prst="rect">
            <a:avLst/>
          </a:prstGeom>
          <a:solidFill>
            <a:srgbClr val="FFFF00">
              <a:alpha val="86000"/>
            </a:srgbClr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Oval 1">
            <a:extLst>
              <a:ext uri="{FF2B5EF4-FFF2-40B4-BE49-F238E27FC236}">
                <a16:creationId xmlns:a16="http://schemas.microsoft.com/office/drawing/2014/main" id="{D9DC7108-9CF0-4682-8CEF-0736D4F01F03}"/>
              </a:ext>
            </a:extLst>
          </p:cNvPr>
          <p:cNvSpPr/>
          <p:nvPr/>
        </p:nvSpPr>
        <p:spPr>
          <a:xfrm>
            <a:off x="4122410" y="867608"/>
            <a:ext cx="2422954" cy="1637367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 dirty="0"/>
          </a:p>
        </p:txBody>
      </p:sp>
      <p:sp>
        <p:nvSpPr>
          <p:cNvPr id="11" name="Oval 1">
            <a:extLst>
              <a:ext uri="{FF2B5EF4-FFF2-40B4-BE49-F238E27FC236}">
                <a16:creationId xmlns:a16="http://schemas.microsoft.com/office/drawing/2014/main" id="{344A740D-D6CE-476D-8F0B-CD24A3BB7B95}"/>
              </a:ext>
            </a:extLst>
          </p:cNvPr>
          <p:cNvSpPr/>
          <p:nvPr/>
        </p:nvSpPr>
        <p:spPr>
          <a:xfrm>
            <a:off x="6545365" y="449474"/>
            <a:ext cx="3524610" cy="1427255"/>
          </a:xfrm>
          <a:prstGeom prst="ellipse">
            <a:avLst/>
          </a:prstGeom>
          <a:noFill/>
          <a:ln w="5715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mc:AlternateContent xmlns:mc="http://schemas.openxmlformats.org/markup-compatibility/2006" xmlns:p14="http://schemas.microsoft.com/office/powerpoint/2010/main" xmlns:iact="http://schemas.microsoft.com/office/powerpoint/2014/inkAction">
        <mc:Choice Requires="p14 iact">
          <p:contentPart p14:bwMode="auto" r:id="rId5">
            <p14:nvContentPartPr>
              <p14:cNvPr id="20" name="Encre 19">
                <a:extLst>
                  <a:ext uri="{FF2B5EF4-FFF2-40B4-BE49-F238E27FC236}">
                    <a16:creationId xmlns:a16="http://schemas.microsoft.com/office/drawing/2014/main" id="{89AD1BE4-2C80-42A8-88FF-FE3F45FC763C}"/>
                  </a:ext>
                </a:extLst>
              </p14:cNvPr>
              <p14:cNvContentPartPr/>
              <p14:nvPr>
                <p:extLst>
                  <p:ext uri="{42D2F446-02D8-4167-A562-619A0277C38B}">
                    <p15:isNarration xmlns:p15="http://schemas.microsoft.com/office/powerpoint/2012/main" val="1"/>
                  </p:ext>
                </p:extLst>
              </p14:nvPr>
            </p14:nvContentPartPr>
            <p14:xfrm>
              <a:off x="1281444" y="1847165"/>
              <a:ext cx="7177680" cy="3496680"/>
            </p14:xfrm>
          </p:contentPart>
        </mc:Choice>
        <mc:Fallback xmlns="">
          <p:pic>
            <p:nvPicPr>
              <p:cNvPr id="20" name="Encre 19">
                <a:extLst>
                  <a:ext uri="{FF2B5EF4-FFF2-40B4-BE49-F238E27FC236}">
                    <a16:creationId xmlns:a16="http://schemas.microsoft.com/office/drawing/2014/main" id="{89AD1BE4-2C80-42A8-88FF-FE3F45FC763C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1265604" y="1783805"/>
                <a:ext cx="7209000" cy="3623400"/>
              </a:xfrm>
              <a:prstGeom prst="rect">
                <a:avLst/>
              </a:prstGeom>
            </p:spPr>
          </p:pic>
        </mc:Fallback>
      </mc:AlternateContent>
      <p:sp>
        <p:nvSpPr>
          <p:cNvPr id="6" name="TextBox 4">
            <a:extLst>
              <a:ext uri="{FF2B5EF4-FFF2-40B4-BE49-F238E27FC236}">
                <a16:creationId xmlns:a16="http://schemas.microsoft.com/office/drawing/2014/main" id="{76C1142A-6B66-00F9-3DA7-6F95D71788CA}"/>
              </a:ext>
            </a:extLst>
          </p:cNvPr>
          <p:cNvSpPr txBox="1"/>
          <p:nvPr/>
        </p:nvSpPr>
        <p:spPr>
          <a:xfrm>
            <a:off x="0" y="6611779"/>
            <a:ext cx="313381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dirty="0">
                <a:solidFill>
                  <a:srgbClr val="0070C0"/>
                </a:solidFill>
              </a:rPr>
              <a:t>S5- Soirée Parents – 24 </a:t>
            </a:r>
            <a:r>
              <a:rPr lang="en-US" sz="1000" b="1" dirty="0" err="1">
                <a:solidFill>
                  <a:srgbClr val="0070C0"/>
                </a:solidFill>
              </a:rPr>
              <a:t>Novembre</a:t>
            </a:r>
            <a:r>
              <a:rPr lang="en-US" sz="1000" b="1" dirty="0">
                <a:solidFill>
                  <a:srgbClr val="0070C0"/>
                </a:solidFill>
              </a:rPr>
              <a:t> 2022</a:t>
            </a:r>
            <a:endParaRPr lang="en-BE" sz="1000" b="1" dirty="0">
              <a:solidFill>
                <a:srgbClr val="0070C0"/>
              </a:solidFill>
            </a:endParaRPr>
          </a:p>
        </p:txBody>
      </p:sp>
    </p:spTree>
    <p:custDataLst>
      <p:tags r:id="rId2"/>
    </p:custDataLst>
    <p:extLst>
      <p:ext uri="{BB962C8B-B14F-4D97-AF65-F5344CB8AC3E}">
        <p14:creationId xmlns:p14="http://schemas.microsoft.com/office/powerpoint/2010/main" val="120754938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2000" advTm="236737"/>
    </mc:Choice>
    <mc:Fallback xmlns="">
      <p:transition spd="slow" advTm="236737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cmd type="call" cmd="playFrom(0.0)">
                                      <p:cBhvr>
                                        <p:cTn id="7" dur="1" fill="hold"/>
                                        <p:tgtEl>
                                          <p:spTgt spid="2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9" grpId="0" animBg="1"/>
      <p:bldP spid="10" grpId="0" animBg="1"/>
      <p:bldP spid="11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4">
            <a:extLst>
              <a:ext uri="{FF2B5EF4-FFF2-40B4-BE49-F238E27FC236}">
                <a16:creationId xmlns:a16="http://schemas.microsoft.com/office/drawing/2014/main" id="{FE6D3569-C56E-437C-8A52-014E48C30E00}"/>
              </a:ext>
            </a:extLst>
          </p:cNvPr>
          <p:cNvSpPr txBox="1"/>
          <p:nvPr/>
        </p:nvSpPr>
        <p:spPr>
          <a:xfrm>
            <a:off x="99391" y="6642556"/>
            <a:ext cx="3133818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b="1" dirty="0">
                <a:solidFill>
                  <a:srgbClr val="0070C0"/>
                </a:solidFill>
              </a:rPr>
              <a:t>S5- Soirée Parents – 24 </a:t>
            </a:r>
            <a:r>
              <a:rPr lang="en-US" sz="900" b="1" dirty="0" err="1">
                <a:solidFill>
                  <a:srgbClr val="0070C0"/>
                </a:solidFill>
              </a:rPr>
              <a:t>Novembre</a:t>
            </a:r>
            <a:r>
              <a:rPr lang="en-US" sz="900" b="1" dirty="0">
                <a:solidFill>
                  <a:srgbClr val="0070C0"/>
                </a:solidFill>
              </a:rPr>
              <a:t> 2022</a:t>
            </a:r>
            <a:endParaRPr lang="en-BE" sz="900" b="1" dirty="0">
              <a:solidFill>
                <a:srgbClr val="0070C0"/>
              </a:solidFill>
            </a:endParaRPr>
          </a:p>
        </p:txBody>
      </p:sp>
      <p:sp>
        <p:nvSpPr>
          <p:cNvPr id="4" name="Titre 3">
            <a:extLst>
              <a:ext uri="{FF2B5EF4-FFF2-40B4-BE49-F238E27FC236}">
                <a16:creationId xmlns:a16="http://schemas.microsoft.com/office/drawing/2014/main" id="{4C3F8686-9506-27DF-F7CF-8C79339631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sz="4400" b="1" dirty="0">
                <a:solidFill>
                  <a:schemeClr val="bg1">
                    <a:lumMod val="95000"/>
                  </a:schemeClr>
                </a:solidFill>
              </a:rPr>
              <a:t>Sondage 2022-2023</a:t>
            </a:r>
          </a:p>
        </p:txBody>
      </p:sp>
      <p:sp>
        <p:nvSpPr>
          <p:cNvPr id="7" name="Espace réservé du texte 6">
            <a:extLst>
              <a:ext uri="{FF2B5EF4-FFF2-40B4-BE49-F238E27FC236}">
                <a16:creationId xmlns:a16="http://schemas.microsoft.com/office/drawing/2014/main" id="{241BCE97-51A6-C25D-1527-8172387B434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08991" y="1630977"/>
            <a:ext cx="10972800" cy="4967700"/>
          </a:xfrm>
        </p:spPr>
        <p:txBody>
          <a:bodyPr/>
          <a:lstStyle/>
          <a:p>
            <a:endParaRPr lang="fr-BE" sz="1200" dirty="0"/>
          </a:p>
        </p:txBody>
      </p:sp>
      <p:sp>
        <p:nvSpPr>
          <p:cNvPr id="2" name="Rectangle : coins arrondis 1">
            <a:extLst>
              <a:ext uri="{FF2B5EF4-FFF2-40B4-BE49-F238E27FC236}">
                <a16:creationId xmlns:a16="http://schemas.microsoft.com/office/drawing/2014/main" id="{3C634411-7613-C2CD-197F-565C3316D9D9}"/>
              </a:ext>
            </a:extLst>
          </p:cNvPr>
          <p:cNvSpPr/>
          <p:nvPr/>
        </p:nvSpPr>
        <p:spPr>
          <a:xfrm>
            <a:off x="92765" y="1588936"/>
            <a:ext cx="3119352" cy="1968673"/>
          </a:xfrm>
          <a:custGeom>
            <a:avLst/>
            <a:gdLst>
              <a:gd name="connsiteX0" fmla="*/ 0 w 3119352"/>
              <a:gd name="connsiteY0" fmla="*/ 328119 h 1968673"/>
              <a:gd name="connsiteX1" fmla="*/ 328119 w 3119352"/>
              <a:gd name="connsiteY1" fmla="*/ 0 h 1968673"/>
              <a:gd name="connsiteX2" fmla="*/ 870004 w 3119352"/>
              <a:gd name="connsiteY2" fmla="*/ 0 h 1968673"/>
              <a:gd name="connsiteX3" fmla="*/ 1485783 w 3119352"/>
              <a:gd name="connsiteY3" fmla="*/ 0 h 1968673"/>
              <a:gd name="connsiteX4" fmla="*/ 2027668 w 3119352"/>
              <a:gd name="connsiteY4" fmla="*/ 0 h 1968673"/>
              <a:gd name="connsiteX5" fmla="*/ 2791233 w 3119352"/>
              <a:gd name="connsiteY5" fmla="*/ 0 h 1968673"/>
              <a:gd name="connsiteX6" fmla="*/ 3119352 w 3119352"/>
              <a:gd name="connsiteY6" fmla="*/ 328119 h 1968673"/>
              <a:gd name="connsiteX7" fmla="*/ 3119352 w 3119352"/>
              <a:gd name="connsiteY7" fmla="*/ 958088 h 1968673"/>
              <a:gd name="connsiteX8" fmla="*/ 3119352 w 3119352"/>
              <a:gd name="connsiteY8" fmla="*/ 1640554 h 1968673"/>
              <a:gd name="connsiteX9" fmla="*/ 2791233 w 3119352"/>
              <a:gd name="connsiteY9" fmla="*/ 1968673 h 1968673"/>
              <a:gd name="connsiteX10" fmla="*/ 2150823 w 3119352"/>
              <a:gd name="connsiteY10" fmla="*/ 1968673 h 1968673"/>
              <a:gd name="connsiteX11" fmla="*/ 1535045 w 3119352"/>
              <a:gd name="connsiteY11" fmla="*/ 1968673 h 1968673"/>
              <a:gd name="connsiteX12" fmla="*/ 870004 w 3119352"/>
              <a:gd name="connsiteY12" fmla="*/ 1968673 h 1968673"/>
              <a:gd name="connsiteX13" fmla="*/ 328119 w 3119352"/>
              <a:gd name="connsiteY13" fmla="*/ 1968673 h 1968673"/>
              <a:gd name="connsiteX14" fmla="*/ 0 w 3119352"/>
              <a:gd name="connsiteY14" fmla="*/ 1640554 h 1968673"/>
              <a:gd name="connsiteX15" fmla="*/ 0 w 3119352"/>
              <a:gd name="connsiteY15" fmla="*/ 971212 h 1968673"/>
              <a:gd name="connsiteX16" fmla="*/ 0 w 3119352"/>
              <a:gd name="connsiteY16" fmla="*/ 328119 h 19686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3119352" h="1968673" fill="none" extrusionOk="0">
                <a:moveTo>
                  <a:pt x="0" y="328119"/>
                </a:moveTo>
                <a:cubicBezTo>
                  <a:pt x="21132" y="107563"/>
                  <a:pt x="137321" y="-24720"/>
                  <a:pt x="328119" y="0"/>
                </a:cubicBezTo>
                <a:cubicBezTo>
                  <a:pt x="578778" y="-14378"/>
                  <a:pt x="672935" y="-462"/>
                  <a:pt x="870004" y="0"/>
                </a:cubicBezTo>
                <a:cubicBezTo>
                  <a:pt x="1067074" y="462"/>
                  <a:pt x="1213092" y="-886"/>
                  <a:pt x="1485783" y="0"/>
                </a:cubicBezTo>
                <a:cubicBezTo>
                  <a:pt x="1758474" y="886"/>
                  <a:pt x="1791247" y="22771"/>
                  <a:pt x="2027668" y="0"/>
                </a:cubicBezTo>
                <a:cubicBezTo>
                  <a:pt x="2264090" y="-22771"/>
                  <a:pt x="2536771" y="-31149"/>
                  <a:pt x="2791233" y="0"/>
                </a:cubicBezTo>
                <a:cubicBezTo>
                  <a:pt x="3009359" y="7820"/>
                  <a:pt x="3124100" y="130052"/>
                  <a:pt x="3119352" y="328119"/>
                </a:cubicBezTo>
                <a:cubicBezTo>
                  <a:pt x="3108412" y="596138"/>
                  <a:pt x="3089219" y="703294"/>
                  <a:pt x="3119352" y="958088"/>
                </a:cubicBezTo>
                <a:cubicBezTo>
                  <a:pt x="3149485" y="1212882"/>
                  <a:pt x="3087573" y="1303041"/>
                  <a:pt x="3119352" y="1640554"/>
                </a:cubicBezTo>
                <a:cubicBezTo>
                  <a:pt x="3113162" y="1791900"/>
                  <a:pt x="2972985" y="1961187"/>
                  <a:pt x="2791233" y="1968673"/>
                </a:cubicBezTo>
                <a:cubicBezTo>
                  <a:pt x="2530857" y="1953483"/>
                  <a:pt x="2373016" y="1953792"/>
                  <a:pt x="2150823" y="1968673"/>
                </a:cubicBezTo>
                <a:cubicBezTo>
                  <a:pt x="1928630" y="1983555"/>
                  <a:pt x="1829908" y="1958329"/>
                  <a:pt x="1535045" y="1968673"/>
                </a:cubicBezTo>
                <a:cubicBezTo>
                  <a:pt x="1240182" y="1979017"/>
                  <a:pt x="1090409" y="2000817"/>
                  <a:pt x="870004" y="1968673"/>
                </a:cubicBezTo>
                <a:cubicBezTo>
                  <a:pt x="649599" y="1936529"/>
                  <a:pt x="555183" y="1987328"/>
                  <a:pt x="328119" y="1968673"/>
                </a:cubicBezTo>
                <a:cubicBezTo>
                  <a:pt x="123566" y="1997823"/>
                  <a:pt x="18118" y="1834090"/>
                  <a:pt x="0" y="1640554"/>
                </a:cubicBezTo>
                <a:cubicBezTo>
                  <a:pt x="-7288" y="1419180"/>
                  <a:pt x="-2181" y="1219957"/>
                  <a:pt x="0" y="971212"/>
                </a:cubicBezTo>
                <a:cubicBezTo>
                  <a:pt x="2181" y="722467"/>
                  <a:pt x="-18060" y="634340"/>
                  <a:pt x="0" y="328119"/>
                </a:cubicBezTo>
                <a:close/>
              </a:path>
              <a:path w="3119352" h="1968673" stroke="0" extrusionOk="0">
                <a:moveTo>
                  <a:pt x="0" y="328119"/>
                </a:moveTo>
                <a:cubicBezTo>
                  <a:pt x="14695" y="150910"/>
                  <a:pt x="149533" y="5478"/>
                  <a:pt x="328119" y="0"/>
                </a:cubicBezTo>
                <a:cubicBezTo>
                  <a:pt x="561490" y="3047"/>
                  <a:pt x="706817" y="-14043"/>
                  <a:pt x="993160" y="0"/>
                </a:cubicBezTo>
                <a:cubicBezTo>
                  <a:pt x="1279503" y="14043"/>
                  <a:pt x="1336812" y="1985"/>
                  <a:pt x="1535045" y="0"/>
                </a:cubicBezTo>
                <a:cubicBezTo>
                  <a:pt x="1733278" y="-1985"/>
                  <a:pt x="1945817" y="2256"/>
                  <a:pt x="2175455" y="0"/>
                </a:cubicBezTo>
                <a:cubicBezTo>
                  <a:pt x="2405093" y="-2256"/>
                  <a:pt x="2557832" y="18484"/>
                  <a:pt x="2791233" y="0"/>
                </a:cubicBezTo>
                <a:cubicBezTo>
                  <a:pt x="2966464" y="-979"/>
                  <a:pt x="3108992" y="104835"/>
                  <a:pt x="3119352" y="328119"/>
                </a:cubicBezTo>
                <a:cubicBezTo>
                  <a:pt x="3128167" y="563757"/>
                  <a:pt x="3149594" y="676835"/>
                  <a:pt x="3119352" y="958088"/>
                </a:cubicBezTo>
                <a:cubicBezTo>
                  <a:pt x="3089110" y="1239341"/>
                  <a:pt x="3134104" y="1424846"/>
                  <a:pt x="3119352" y="1640554"/>
                </a:cubicBezTo>
                <a:cubicBezTo>
                  <a:pt x="3097281" y="1829956"/>
                  <a:pt x="2974048" y="2011995"/>
                  <a:pt x="2791233" y="1968673"/>
                </a:cubicBezTo>
                <a:cubicBezTo>
                  <a:pt x="2586676" y="1964464"/>
                  <a:pt x="2467184" y="1965089"/>
                  <a:pt x="2249348" y="1968673"/>
                </a:cubicBezTo>
                <a:cubicBezTo>
                  <a:pt x="2031512" y="1972257"/>
                  <a:pt x="1868698" y="1964701"/>
                  <a:pt x="1584307" y="1968673"/>
                </a:cubicBezTo>
                <a:cubicBezTo>
                  <a:pt x="1299916" y="1972645"/>
                  <a:pt x="1248914" y="1986200"/>
                  <a:pt x="993160" y="1968673"/>
                </a:cubicBezTo>
                <a:cubicBezTo>
                  <a:pt x="737406" y="1951146"/>
                  <a:pt x="510426" y="1953462"/>
                  <a:pt x="328119" y="1968673"/>
                </a:cubicBezTo>
                <a:cubicBezTo>
                  <a:pt x="148892" y="1958584"/>
                  <a:pt x="-26387" y="1792189"/>
                  <a:pt x="0" y="1640554"/>
                </a:cubicBezTo>
                <a:cubicBezTo>
                  <a:pt x="-17448" y="1411601"/>
                  <a:pt x="23213" y="1200789"/>
                  <a:pt x="0" y="958088"/>
                </a:cubicBezTo>
                <a:cubicBezTo>
                  <a:pt x="-23213" y="715387"/>
                  <a:pt x="20329" y="616925"/>
                  <a:pt x="0" y="328119"/>
                </a:cubicBezTo>
                <a:close/>
              </a:path>
            </a:pathLst>
          </a:custGeom>
          <a:solidFill>
            <a:schemeClr val="tx2">
              <a:lumMod val="50000"/>
            </a:schemeClr>
          </a:solidFill>
          <a:ln w="41275"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852854689">
                  <a:prstGeom prst="round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BE" sz="1600" b="1" dirty="0">
                <a:solidFill>
                  <a:schemeClr val="bg1"/>
                </a:solidFill>
                <a:effectLst/>
                <a:latin typeface="Courier"/>
                <a:ea typeface="Times New Roman" panose="02020603050405020304" pitchFamily="18" charset="0"/>
              </a:rPr>
              <a:t>Langue I           4      Langue II          3         </a:t>
            </a:r>
            <a:endParaRPr lang="fr-BE" sz="1600" b="1" dirty="0">
              <a:solidFill>
                <a:schemeClr val="bg1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tabLst>
                <a:tab pos="1191895" algn="l"/>
              </a:tabLst>
            </a:pPr>
            <a:r>
              <a:rPr lang="fr-BE" sz="1600" b="1" dirty="0">
                <a:solidFill>
                  <a:schemeClr val="bg1"/>
                </a:solidFill>
                <a:effectLst/>
                <a:latin typeface="Courier"/>
                <a:ea typeface="Times New Roman" panose="02020603050405020304" pitchFamily="18" charset="0"/>
              </a:rPr>
              <a:t>Mathématiques      3/5       </a:t>
            </a:r>
            <a:endParaRPr lang="fr-BE" sz="1600" b="1" dirty="0">
              <a:solidFill>
                <a:schemeClr val="bg1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tabLst>
                <a:tab pos="1191895" algn="l"/>
              </a:tabLst>
            </a:pPr>
            <a:r>
              <a:rPr lang="en-GB" sz="1600" b="1" dirty="0">
                <a:solidFill>
                  <a:schemeClr val="bg1"/>
                </a:solidFill>
                <a:effectLst/>
                <a:latin typeface="Courier"/>
                <a:ea typeface="Times New Roman" panose="02020603050405020304" pitchFamily="18" charset="0"/>
              </a:rPr>
              <a:t>Religion/moral       1</a:t>
            </a:r>
            <a:endParaRPr lang="fr-BE" sz="1600" b="1" dirty="0">
              <a:solidFill>
                <a:schemeClr val="bg1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tabLst>
                <a:tab pos="1191895" algn="l"/>
              </a:tabLst>
            </a:pPr>
            <a:r>
              <a:rPr lang="en-GB" sz="1600" b="1" dirty="0">
                <a:solidFill>
                  <a:schemeClr val="bg1"/>
                </a:solidFill>
                <a:effectLst/>
                <a:latin typeface="Courier"/>
                <a:ea typeface="Times New Roman" panose="02020603050405020304" pitchFamily="18" charset="0"/>
              </a:rPr>
              <a:t>Education physique   2</a:t>
            </a:r>
          </a:p>
          <a:p>
            <a:pPr>
              <a:tabLst>
                <a:tab pos="1191895" algn="l"/>
              </a:tabLst>
            </a:pPr>
            <a:endParaRPr lang="en-GB" sz="1600" b="1" dirty="0">
              <a:solidFill>
                <a:schemeClr val="bg1"/>
              </a:solidFill>
              <a:latin typeface="Courier"/>
              <a:ea typeface="Times New Roman" panose="02020603050405020304" pitchFamily="18" charset="0"/>
            </a:endParaRPr>
          </a:p>
        </p:txBody>
      </p:sp>
      <p:sp>
        <p:nvSpPr>
          <p:cNvPr id="5" name="Rectangle : coins arrondis 4">
            <a:extLst>
              <a:ext uri="{FF2B5EF4-FFF2-40B4-BE49-F238E27FC236}">
                <a16:creationId xmlns:a16="http://schemas.microsoft.com/office/drawing/2014/main" id="{82FD7974-BBB2-72C7-DB90-BE2F6E8824F6}"/>
              </a:ext>
            </a:extLst>
          </p:cNvPr>
          <p:cNvSpPr/>
          <p:nvPr/>
        </p:nvSpPr>
        <p:spPr>
          <a:xfrm>
            <a:off x="7523922" y="1585677"/>
            <a:ext cx="4006479" cy="2799163"/>
          </a:xfrm>
          <a:custGeom>
            <a:avLst/>
            <a:gdLst>
              <a:gd name="connsiteX0" fmla="*/ 0 w 4006479"/>
              <a:gd name="connsiteY0" fmla="*/ 466536 h 2799163"/>
              <a:gd name="connsiteX1" fmla="*/ 466536 w 4006479"/>
              <a:gd name="connsiteY1" fmla="*/ 0 h 2799163"/>
              <a:gd name="connsiteX2" fmla="*/ 1111951 w 4006479"/>
              <a:gd name="connsiteY2" fmla="*/ 0 h 2799163"/>
              <a:gd name="connsiteX3" fmla="*/ 1634431 w 4006479"/>
              <a:gd name="connsiteY3" fmla="*/ 0 h 2799163"/>
              <a:gd name="connsiteX4" fmla="*/ 2249112 w 4006479"/>
              <a:gd name="connsiteY4" fmla="*/ 0 h 2799163"/>
              <a:gd name="connsiteX5" fmla="*/ 2802325 w 4006479"/>
              <a:gd name="connsiteY5" fmla="*/ 0 h 2799163"/>
              <a:gd name="connsiteX6" fmla="*/ 3539943 w 4006479"/>
              <a:gd name="connsiteY6" fmla="*/ 0 h 2799163"/>
              <a:gd name="connsiteX7" fmla="*/ 4006479 w 4006479"/>
              <a:gd name="connsiteY7" fmla="*/ 466536 h 2799163"/>
              <a:gd name="connsiteX8" fmla="*/ 4006479 w 4006479"/>
              <a:gd name="connsiteY8" fmla="*/ 1125888 h 2799163"/>
              <a:gd name="connsiteX9" fmla="*/ 4006479 w 4006479"/>
              <a:gd name="connsiteY9" fmla="*/ 1766579 h 2799163"/>
              <a:gd name="connsiteX10" fmla="*/ 4006479 w 4006479"/>
              <a:gd name="connsiteY10" fmla="*/ 2332627 h 2799163"/>
              <a:gd name="connsiteX11" fmla="*/ 3539943 w 4006479"/>
              <a:gd name="connsiteY11" fmla="*/ 2799163 h 2799163"/>
              <a:gd name="connsiteX12" fmla="*/ 2863793 w 4006479"/>
              <a:gd name="connsiteY12" fmla="*/ 2799163 h 2799163"/>
              <a:gd name="connsiteX13" fmla="*/ 2310580 w 4006479"/>
              <a:gd name="connsiteY13" fmla="*/ 2799163 h 2799163"/>
              <a:gd name="connsiteX14" fmla="*/ 1788101 w 4006479"/>
              <a:gd name="connsiteY14" fmla="*/ 2799163 h 2799163"/>
              <a:gd name="connsiteX15" fmla="*/ 1234888 w 4006479"/>
              <a:gd name="connsiteY15" fmla="*/ 2799163 h 2799163"/>
              <a:gd name="connsiteX16" fmla="*/ 466536 w 4006479"/>
              <a:gd name="connsiteY16" fmla="*/ 2799163 h 2799163"/>
              <a:gd name="connsiteX17" fmla="*/ 0 w 4006479"/>
              <a:gd name="connsiteY17" fmla="*/ 2332627 h 2799163"/>
              <a:gd name="connsiteX18" fmla="*/ 0 w 4006479"/>
              <a:gd name="connsiteY18" fmla="*/ 1766579 h 2799163"/>
              <a:gd name="connsiteX19" fmla="*/ 0 w 4006479"/>
              <a:gd name="connsiteY19" fmla="*/ 1144549 h 2799163"/>
              <a:gd name="connsiteX20" fmla="*/ 0 w 4006479"/>
              <a:gd name="connsiteY20" fmla="*/ 466536 h 27991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4006479" h="2799163" fill="none" extrusionOk="0">
                <a:moveTo>
                  <a:pt x="0" y="466536"/>
                </a:moveTo>
                <a:cubicBezTo>
                  <a:pt x="23001" y="254417"/>
                  <a:pt x="170513" y="20230"/>
                  <a:pt x="466536" y="0"/>
                </a:cubicBezTo>
                <a:cubicBezTo>
                  <a:pt x="653130" y="28009"/>
                  <a:pt x="913662" y="-9055"/>
                  <a:pt x="1111951" y="0"/>
                </a:cubicBezTo>
                <a:cubicBezTo>
                  <a:pt x="1310241" y="9055"/>
                  <a:pt x="1501745" y="20238"/>
                  <a:pt x="1634431" y="0"/>
                </a:cubicBezTo>
                <a:cubicBezTo>
                  <a:pt x="1767117" y="-20238"/>
                  <a:pt x="2084933" y="-16863"/>
                  <a:pt x="2249112" y="0"/>
                </a:cubicBezTo>
                <a:cubicBezTo>
                  <a:pt x="2413291" y="16863"/>
                  <a:pt x="2669507" y="-7806"/>
                  <a:pt x="2802325" y="0"/>
                </a:cubicBezTo>
                <a:cubicBezTo>
                  <a:pt x="2935143" y="7806"/>
                  <a:pt x="3246378" y="18907"/>
                  <a:pt x="3539943" y="0"/>
                </a:cubicBezTo>
                <a:cubicBezTo>
                  <a:pt x="3813112" y="-3402"/>
                  <a:pt x="4036583" y="233676"/>
                  <a:pt x="4006479" y="466536"/>
                </a:cubicBezTo>
                <a:cubicBezTo>
                  <a:pt x="4008725" y="667816"/>
                  <a:pt x="4035136" y="983279"/>
                  <a:pt x="4006479" y="1125888"/>
                </a:cubicBezTo>
                <a:cubicBezTo>
                  <a:pt x="3977822" y="1268497"/>
                  <a:pt x="4031776" y="1529294"/>
                  <a:pt x="4006479" y="1766579"/>
                </a:cubicBezTo>
                <a:cubicBezTo>
                  <a:pt x="3981182" y="2003864"/>
                  <a:pt x="4032295" y="2201138"/>
                  <a:pt x="4006479" y="2332627"/>
                </a:cubicBezTo>
                <a:cubicBezTo>
                  <a:pt x="3978740" y="2605842"/>
                  <a:pt x="3810637" y="2834475"/>
                  <a:pt x="3539943" y="2799163"/>
                </a:cubicBezTo>
                <a:cubicBezTo>
                  <a:pt x="3282363" y="2784399"/>
                  <a:pt x="3175127" y="2788735"/>
                  <a:pt x="2863793" y="2799163"/>
                </a:cubicBezTo>
                <a:cubicBezTo>
                  <a:pt x="2552459" y="2809592"/>
                  <a:pt x="2581574" y="2775791"/>
                  <a:pt x="2310580" y="2799163"/>
                </a:cubicBezTo>
                <a:cubicBezTo>
                  <a:pt x="2039586" y="2822535"/>
                  <a:pt x="1901031" y="2796355"/>
                  <a:pt x="1788101" y="2799163"/>
                </a:cubicBezTo>
                <a:cubicBezTo>
                  <a:pt x="1675171" y="2801971"/>
                  <a:pt x="1444288" y="2789081"/>
                  <a:pt x="1234888" y="2799163"/>
                </a:cubicBezTo>
                <a:cubicBezTo>
                  <a:pt x="1025488" y="2809245"/>
                  <a:pt x="743958" y="2785299"/>
                  <a:pt x="466536" y="2799163"/>
                </a:cubicBezTo>
                <a:cubicBezTo>
                  <a:pt x="164293" y="2804508"/>
                  <a:pt x="24678" y="2616208"/>
                  <a:pt x="0" y="2332627"/>
                </a:cubicBezTo>
                <a:cubicBezTo>
                  <a:pt x="-9513" y="2196658"/>
                  <a:pt x="-4036" y="1966361"/>
                  <a:pt x="0" y="1766579"/>
                </a:cubicBezTo>
                <a:cubicBezTo>
                  <a:pt x="4036" y="1566797"/>
                  <a:pt x="-10635" y="1369611"/>
                  <a:pt x="0" y="1144549"/>
                </a:cubicBezTo>
                <a:cubicBezTo>
                  <a:pt x="10635" y="919487"/>
                  <a:pt x="-19703" y="756558"/>
                  <a:pt x="0" y="466536"/>
                </a:cubicBezTo>
                <a:close/>
              </a:path>
              <a:path w="4006479" h="2799163" stroke="0" extrusionOk="0">
                <a:moveTo>
                  <a:pt x="0" y="466536"/>
                </a:moveTo>
                <a:cubicBezTo>
                  <a:pt x="-50633" y="177643"/>
                  <a:pt x="171226" y="14130"/>
                  <a:pt x="466536" y="0"/>
                </a:cubicBezTo>
                <a:cubicBezTo>
                  <a:pt x="635068" y="3251"/>
                  <a:pt x="897864" y="-21019"/>
                  <a:pt x="1142686" y="0"/>
                </a:cubicBezTo>
                <a:cubicBezTo>
                  <a:pt x="1387508" y="21019"/>
                  <a:pt x="1483028" y="-16850"/>
                  <a:pt x="1726633" y="0"/>
                </a:cubicBezTo>
                <a:cubicBezTo>
                  <a:pt x="1970238" y="16850"/>
                  <a:pt x="2071299" y="9188"/>
                  <a:pt x="2279846" y="0"/>
                </a:cubicBezTo>
                <a:cubicBezTo>
                  <a:pt x="2488393" y="-9188"/>
                  <a:pt x="2663222" y="26412"/>
                  <a:pt x="2925262" y="0"/>
                </a:cubicBezTo>
                <a:cubicBezTo>
                  <a:pt x="3187302" y="-26412"/>
                  <a:pt x="3353656" y="-11255"/>
                  <a:pt x="3539943" y="0"/>
                </a:cubicBezTo>
                <a:cubicBezTo>
                  <a:pt x="3815515" y="-29147"/>
                  <a:pt x="3985616" y="227209"/>
                  <a:pt x="4006479" y="466536"/>
                </a:cubicBezTo>
                <a:cubicBezTo>
                  <a:pt x="4023283" y="596237"/>
                  <a:pt x="4017002" y="959054"/>
                  <a:pt x="4006479" y="1088566"/>
                </a:cubicBezTo>
                <a:cubicBezTo>
                  <a:pt x="3995957" y="1218078"/>
                  <a:pt x="4022726" y="1386377"/>
                  <a:pt x="4006479" y="1654614"/>
                </a:cubicBezTo>
                <a:cubicBezTo>
                  <a:pt x="3990232" y="1922851"/>
                  <a:pt x="3974678" y="2055246"/>
                  <a:pt x="4006479" y="2332627"/>
                </a:cubicBezTo>
                <a:cubicBezTo>
                  <a:pt x="4016389" y="2605039"/>
                  <a:pt x="3801182" y="2836219"/>
                  <a:pt x="3539943" y="2799163"/>
                </a:cubicBezTo>
                <a:cubicBezTo>
                  <a:pt x="3407465" y="2779514"/>
                  <a:pt x="3242875" y="2798551"/>
                  <a:pt x="3017464" y="2799163"/>
                </a:cubicBezTo>
                <a:cubicBezTo>
                  <a:pt x="2792053" y="2799775"/>
                  <a:pt x="2496384" y="2779860"/>
                  <a:pt x="2341314" y="2799163"/>
                </a:cubicBezTo>
                <a:cubicBezTo>
                  <a:pt x="2186244" y="2818467"/>
                  <a:pt x="1913808" y="2810288"/>
                  <a:pt x="1788101" y="2799163"/>
                </a:cubicBezTo>
                <a:cubicBezTo>
                  <a:pt x="1662394" y="2788038"/>
                  <a:pt x="1367483" y="2824187"/>
                  <a:pt x="1173420" y="2799163"/>
                </a:cubicBezTo>
                <a:cubicBezTo>
                  <a:pt x="979357" y="2774139"/>
                  <a:pt x="656607" y="2808577"/>
                  <a:pt x="466536" y="2799163"/>
                </a:cubicBezTo>
                <a:cubicBezTo>
                  <a:pt x="188769" y="2738679"/>
                  <a:pt x="62413" y="2577609"/>
                  <a:pt x="0" y="2332627"/>
                </a:cubicBezTo>
                <a:cubicBezTo>
                  <a:pt x="-2481" y="2203818"/>
                  <a:pt x="7860" y="2007853"/>
                  <a:pt x="0" y="1766579"/>
                </a:cubicBezTo>
                <a:cubicBezTo>
                  <a:pt x="-7860" y="1525305"/>
                  <a:pt x="-6795" y="1420874"/>
                  <a:pt x="0" y="1107227"/>
                </a:cubicBezTo>
                <a:cubicBezTo>
                  <a:pt x="6795" y="793580"/>
                  <a:pt x="19155" y="663177"/>
                  <a:pt x="0" y="466536"/>
                </a:cubicBezTo>
                <a:close/>
              </a:path>
            </a:pathLst>
          </a:custGeom>
          <a:solidFill>
            <a:schemeClr val="tx2">
              <a:lumMod val="50000"/>
            </a:schemeClr>
          </a:solidFill>
          <a:ln w="41275"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1219033472">
                  <a:prstGeom prst="round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BE" b="1" dirty="0">
                <a:solidFill>
                  <a:srgbClr val="C00000"/>
                </a:solidFill>
              </a:rPr>
              <a:t>Complémentaire = 2 périodes</a:t>
            </a:r>
          </a:p>
          <a:p>
            <a:r>
              <a:rPr lang="fr-BE" sz="1600" b="1" dirty="0">
                <a:solidFill>
                  <a:schemeClr val="bg1"/>
                </a:solidFill>
              </a:rPr>
              <a:t>-Labo Physique</a:t>
            </a:r>
          </a:p>
          <a:p>
            <a:r>
              <a:rPr lang="fr-BE" sz="1600" b="1" dirty="0">
                <a:solidFill>
                  <a:schemeClr val="bg1"/>
                </a:solidFill>
              </a:rPr>
              <a:t>-Labo Chimie</a:t>
            </a:r>
          </a:p>
          <a:p>
            <a:r>
              <a:rPr lang="fr-BE" sz="1600" b="1" dirty="0">
                <a:solidFill>
                  <a:schemeClr val="bg1"/>
                </a:solidFill>
              </a:rPr>
              <a:t>-Labo Biologie</a:t>
            </a:r>
          </a:p>
          <a:p>
            <a:r>
              <a:rPr lang="en-US" sz="1600" b="1" dirty="0">
                <a:solidFill>
                  <a:schemeClr val="bg1"/>
                </a:solidFill>
              </a:rPr>
              <a:t>-</a:t>
            </a:r>
            <a:r>
              <a:rPr lang="en-GB" sz="1600" b="1" dirty="0" err="1">
                <a:solidFill>
                  <a:schemeClr val="bg1"/>
                </a:solidFill>
              </a:rPr>
              <a:t>Labo</a:t>
            </a:r>
            <a:r>
              <a:rPr lang="en-GB" sz="1600" b="1" dirty="0">
                <a:solidFill>
                  <a:schemeClr val="bg1"/>
                </a:solidFill>
              </a:rPr>
              <a:t> Art</a:t>
            </a:r>
            <a:endParaRPr lang="fr-BE" sz="1600" b="1" dirty="0">
              <a:solidFill>
                <a:schemeClr val="bg1"/>
              </a:solidFill>
            </a:endParaRPr>
          </a:p>
          <a:p>
            <a:r>
              <a:rPr lang="en-GB" sz="1600" b="1" dirty="0">
                <a:solidFill>
                  <a:schemeClr val="bg1"/>
                </a:solidFill>
              </a:rPr>
              <a:t>-Initiation Eco.</a:t>
            </a:r>
            <a:endParaRPr lang="fr-BE" sz="1600" b="1" dirty="0">
              <a:solidFill>
                <a:schemeClr val="bg1"/>
              </a:solidFill>
            </a:endParaRPr>
          </a:p>
          <a:p>
            <a:r>
              <a:rPr lang="en-GB" sz="1600" b="1" dirty="0">
                <a:solidFill>
                  <a:schemeClr val="bg1"/>
                </a:solidFill>
              </a:rPr>
              <a:t>-ICT Classique</a:t>
            </a:r>
            <a:endParaRPr lang="fr-BE" sz="1600" b="1" dirty="0">
              <a:solidFill>
                <a:schemeClr val="bg1"/>
              </a:solidFill>
            </a:endParaRPr>
          </a:p>
          <a:p>
            <a:r>
              <a:rPr lang="en-US" sz="1600" b="1" dirty="0">
                <a:solidFill>
                  <a:schemeClr val="bg1"/>
                </a:solidFill>
              </a:rPr>
              <a:t>-ICT Design 3D</a:t>
            </a:r>
            <a:endParaRPr lang="fr-BE" sz="1600" b="1" dirty="0">
              <a:solidFill>
                <a:schemeClr val="bg1"/>
              </a:solidFill>
            </a:endParaRPr>
          </a:p>
          <a:p>
            <a:r>
              <a:rPr lang="fr-BE" sz="1600" b="1" dirty="0">
                <a:solidFill>
                  <a:schemeClr val="bg1"/>
                </a:solidFill>
              </a:rPr>
              <a:t>-Labo Electronique</a:t>
            </a:r>
          </a:p>
          <a:p>
            <a:r>
              <a:rPr lang="fr-BE" sz="1600" b="1" dirty="0">
                <a:solidFill>
                  <a:schemeClr val="bg1"/>
                </a:solidFill>
              </a:rPr>
              <a:t>-Sociologie</a:t>
            </a:r>
          </a:p>
        </p:txBody>
      </p:sp>
      <p:sp>
        <p:nvSpPr>
          <p:cNvPr id="6" name="Flèche : courbe vers la droite 5">
            <a:extLst>
              <a:ext uri="{FF2B5EF4-FFF2-40B4-BE49-F238E27FC236}">
                <a16:creationId xmlns:a16="http://schemas.microsoft.com/office/drawing/2014/main" id="{0428E1E5-C4AE-4817-1F68-8A397E111785}"/>
              </a:ext>
            </a:extLst>
          </p:cNvPr>
          <p:cNvSpPr/>
          <p:nvPr/>
        </p:nvSpPr>
        <p:spPr>
          <a:xfrm>
            <a:off x="92765" y="5017999"/>
            <a:ext cx="1056289" cy="1241385"/>
          </a:xfrm>
          <a:prstGeom prst="curv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BE" b="1" dirty="0">
                <a:solidFill>
                  <a:schemeClr val="tx1"/>
                </a:solidFill>
              </a:rPr>
              <a:t>Option </a:t>
            </a:r>
          </a:p>
        </p:txBody>
      </p:sp>
      <p:sp>
        <p:nvSpPr>
          <p:cNvPr id="8" name="Ellipse 7">
            <a:extLst>
              <a:ext uri="{FF2B5EF4-FFF2-40B4-BE49-F238E27FC236}">
                <a16:creationId xmlns:a16="http://schemas.microsoft.com/office/drawing/2014/main" id="{57A0C13D-72BB-1CA2-0263-589393A6DF20}"/>
              </a:ext>
            </a:extLst>
          </p:cNvPr>
          <p:cNvSpPr/>
          <p:nvPr/>
        </p:nvSpPr>
        <p:spPr>
          <a:xfrm>
            <a:off x="3227771" y="1585677"/>
            <a:ext cx="2645821" cy="66455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BE" sz="2000" b="1" dirty="0"/>
              <a:t>Cours obligatoires</a:t>
            </a:r>
          </a:p>
        </p:txBody>
      </p:sp>
      <p:grpSp>
        <p:nvGrpSpPr>
          <p:cNvPr id="9" name="Groupe 8">
            <a:extLst>
              <a:ext uri="{FF2B5EF4-FFF2-40B4-BE49-F238E27FC236}">
                <a16:creationId xmlns:a16="http://schemas.microsoft.com/office/drawing/2014/main" id="{366CFDD4-003E-BEE3-58E2-131279D06E14}"/>
              </a:ext>
            </a:extLst>
          </p:cNvPr>
          <p:cNvGrpSpPr/>
          <p:nvPr/>
        </p:nvGrpSpPr>
        <p:grpSpPr>
          <a:xfrm>
            <a:off x="99391" y="3318977"/>
            <a:ext cx="5178236" cy="1155444"/>
            <a:chOff x="2465409" y="2432685"/>
            <a:chExt cx="6493397" cy="1613564"/>
          </a:xfrm>
          <a:solidFill>
            <a:schemeClr val="tx2">
              <a:lumMod val="50000"/>
            </a:schemeClr>
          </a:solidFill>
        </p:grpSpPr>
        <p:sp>
          <p:nvSpPr>
            <p:cNvPr id="10" name="Rectangle : coins arrondis 9">
              <a:extLst>
                <a:ext uri="{FF2B5EF4-FFF2-40B4-BE49-F238E27FC236}">
                  <a16:creationId xmlns:a16="http://schemas.microsoft.com/office/drawing/2014/main" id="{F9764130-D3A8-B3D8-50B7-8B39162C52F5}"/>
                </a:ext>
              </a:extLst>
            </p:cNvPr>
            <p:cNvSpPr/>
            <p:nvPr/>
          </p:nvSpPr>
          <p:spPr>
            <a:xfrm>
              <a:off x="2465409" y="2432685"/>
              <a:ext cx="6493397" cy="1613564"/>
            </a:xfrm>
            <a:custGeom>
              <a:avLst/>
              <a:gdLst>
                <a:gd name="connsiteX0" fmla="*/ 0 w 6493397"/>
                <a:gd name="connsiteY0" fmla="*/ 268933 h 1613564"/>
                <a:gd name="connsiteX1" fmla="*/ 268933 w 6493397"/>
                <a:gd name="connsiteY1" fmla="*/ 0 h 1613564"/>
                <a:gd name="connsiteX2" fmla="*/ 811548 w 6493397"/>
                <a:gd name="connsiteY2" fmla="*/ 0 h 1613564"/>
                <a:gd name="connsiteX3" fmla="*/ 1354163 w 6493397"/>
                <a:gd name="connsiteY3" fmla="*/ 0 h 1613564"/>
                <a:gd name="connsiteX4" fmla="*/ 2075444 w 6493397"/>
                <a:gd name="connsiteY4" fmla="*/ 0 h 1613564"/>
                <a:gd name="connsiteX5" fmla="*/ 2558504 w 6493397"/>
                <a:gd name="connsiteY5" fmla="*/ 0 h 1613564"/>
                <a:gd name="connsiteX6" fmla="*/ 3220229 w 6493397"/>
                <a:gd name="connsiteY6" fmla="*/ 0 h 1613564"/>
                <a:gd name="connsiteX7" fmla="*/ 3762845 w 6493397"/>
                <a:gd name="connsiteY7" fmla="*/ 0 h 1613564"/>
                <a:gd name="connsiteX8" fmla="*/ 4424570 w 6493397"/>
                <a:gd name="connsiteY8" fmla="*/ 0 h 1613564"/>
                <a:gd name="connsiteX9" fmla="*/ 4907630 w 6493397"/>
                <a:gd name="connsiteY9" fmla="*/ 0 h 1613564"/>
                <a:gd name="connsiteX10" fmla="*/ 5390690 w 6493397"/>
                <a:gd name="connsiteY10" fmla="*/ 0 h 1613564"/>
                <a:gd name="connsiteX11" fmla="*/ 6224464 w 6493397"/>
                <a:gd name="connsiteY11" fmla="*/ 0 h 1613564"/>
                <a:gd name="connsiteX12" fmla="*/ 6493397 w 6493397"/>
                <a:gd name="connsiteY12" fmla="*/ 268933 h 1613564"/>
                <a:gd name="connsiteX13" fmla="*/ 6493397 w 6493397"/>
                <a:gd name="connsiteY13" fmla="*/ 796025 h 1613564"/>
                <a:gd name="connsiteX14" fmla="*/ 6493397 w 6493397"/>
                <a:gd name="connsiteY14" fmla="*/ 1344631 h 1613564"/>
                <a:gd name="connsiteX15" fmla="*/ 6224464 w 6493397"/>
                <a:gd name="connsiteY15" fmla="*/ 1613564 h 1613564"/>
                <a:gd name="connsiteX16" fmla="*/ 5443628 w 6493397"/>
                <a:gd name="connsiteY16" fmla="*/ 1613564 h 1613564"/>
                <a:gd name="connsiteX17" fmla="*/ 4841457 w 6493397"/>
                <a:gd name="connsiteY17" fmla="*/ 1613564 h 1613564"/>
                <a:gd name="connsiteX18" fmla="*/ 4239287 w 6493397"/>
                <a:gd name="connsiteY18" fmla="*/ 1613564 h 1613564"/>
                <a:gd name="connsiteX19" fmla="*/ 3518006 w 6493397"/>
                <a:gd name="connsiteY19" fmla="*/ 1613564 h 1613564"/>
                <a:gd name="connsiteX20" fmla="*/ 2975391 w 6493397"/>
                <a:gd name="connsiteY20" fmla="*/ 1613564 h 1613564"/>
                <a:gd name="connsiteX21" fmla="*/ 2373221 w 6493397"/>
                <a:gd name="connsiteY21" fmla="*/ 1613564 h 1613564"/>
                <a:gd name="connsiteX22" fmla="*/ 1830606 w 6493397"/>
                <a:gd name="connsiteY22" fmla="*/ 1613564 h 1613564"/>
                <a:gd name="connsiteX23" fmla="*/ 1228435 w 6493397"/>
                <a:gd name="connsiteY23" fmla="*/ 1613564 h 1613564"/>
                <a:gd name="connsiteX24" fmla="*/ 268933 w 6493397"/>
                <a:gd name="connsiteY24" fmla="*/ 1613564 h 1613564"/>
                <a:gd name="connsiteX25" fmla="*/ 0 w 6493397"/>
                <a:gd name="connsiteY25" fmla="*/ 1344631 h 1613564"/>
                <a:gd name="connsiteX26" fmla="*/ 0 w 6493397"/>
                <a:gd name="connsiteY26" fmla="*/ 785268 h 1613564"/>
                <a:gd name="connsiteX27" fmla="*/ 0 w 6493397"/>
                <a:gd name="connsiteY27" fmla="*/ 268933 h 16135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6493397" h="1613564" fill="none" extrusionOk="0">
                  <a:moveTo>
                    <a:pt x="0" y="268933"/>
                  </a:moveTo>
                  <a:cubicBezTo>
                    <a:pt x="-13851" y="121933"/>
                    <a:pt x="106348" y="-16322"/>
                    <a:pt x="268933" y="0"/>
                  </a:cubicBezTo>
                  <a:cubicBezTo>
                    <a:pt x="511541" y="-4964"/>
                    <a:pt x="621211" y="-15754"/>
                    <a:pt x="811548" y="0"/>
                  </a:cubicBezTo>
                  <a:cubicBezTo>
                    <a:pt x="1001885" y="15754"/>
                    <a:pt x="1085765" y="-20720"/>
                    <a:pt x="1354163" y="0"/>
                  </a:cubicBezTo>
                  <a:cubicBezTo>
                    <a:pt x="1622561" y="20720"/>
                    <a:pt x="1911426" y="35328"/>
                    <a:pt x="2075444" y="0"/>
                  </a:cubicBezTo>
                  <a:cubicBezTo>
                    <a:pt x="2239462" y="-35328"/>
                    <a:pt x="2357478" y="11220"/>
                    <a:pt x="2558504" y="0"/>
                  </a:cubicBezTo>
                  <a:cubicBezTo>
                    <a:pt x="2759530" y="-11220"/>
                    <a:pt x="2964752" y="22675"/>
                    <a:pt x="3220229" y="0"/>
                  </a:cubicBezTo>
                  <a:cubicBezTo>
                    <a:pt x="3475706" y="-22675"/>
                    <a:pt x="3607172" y="26385"/>
                    <a:pt x="3762845" y="0"/>
                  </a:cubicBezTo>
                  <a:cubicBezTo>
                    <a:pt x="3918518" y="-26385"/>
                    <a:pt x="4216654" y="-31552"/>
                    <a:pt x="4424570" y="0"/>
                  </a:cubicBezTo>
                  <a:cubicBezTo>
                    <a:pt x="4632486" y="31552"/>
                    <a:pt x="4705478" y="11835"/>
                    <a:pt x="4907630" y="0"/>
                  </a:cubicBezTo>
                  <a:cubicBezTo>
                    <a:pt x="5109782" y="-11835"/>
                    <a:pt x="5238808" y="-21529"/>
                    <a:pt x="5390690" y="0"/>
                  </a:cubicBezTo>
                  <a:cubicBezTo>
                    <a:pt x="5542572" y="21529"/>
                    <a:pt x="5836491" y="35736"/>
                    <a:pt x="6224464" y="0"/>
                  </a:cubicBezTo>
                  <a:cubicBezTo>
                    <a:pt x="6384818" y="-31799"/>
                    <a:pt x="6473882" y="128109"/>
                    <a:pt x="6493397" y="268933"/>
                  </a:cubicBezTo>
                  <a:cubicBezTo>
                    <a:pt x="6468526" y="385746"/>
                    <a:pt x="6477338" y="619145"/>
                    <a:pt x="6493397" y="796025"/>
                  </a:cubicBezTo>
                  <a:cubicBezTo>
                    <a:pt x="6509456" y="972905"/>
                    <a:pt x="6475148" y="1140422"/>
                    <a:pt x="6493397" y="1344631"/>
                  </a:cubicBezTo>
                  <a:cubicBezTo>
                    <a:pt x="6490683" y="1489763"/>
                    <a:pt x="6386747" y="1617389"/>
                    <a:pt x="6224464" y="1613564"/>
                  </a:cubicBezTo>
                  <a:cubicBezTo>
                    <a:pt x="5906670" y="1598645"/>
                    <a:pt x="5735922" y="1639862"/>
                    <a:pt x="5443628" y="1613564"/>
                  </a:cubicBezTo>
                  <a:cubicBezTo>
                    <a:pt x="5151334" y="1587266"/>
                    <a:pt x="5018020" y="1612684"/>
                    <a:pt x="4841457" y="1613564"/>
                  </a:cubicBezTo>
                  <a:cubicBezTo>
                    <a:pt x="4664894" y="1614444"/>
                    <a:pt x="4446436" y="1617086"/>
                    <a:pt x="4239287" y="1613564"/>
                  </a:cubicBezTo>
                  <a:cubicBezTo>
                    <a:pt x="4032138" y="1610043"/>
                    <a:pt x="3696535" y="1593197"/>
                    <a:pt x="3518006" y="1613564"/>
                  </a:cubicBezTo>
                  <a:cubicBezTo>
                    <a:pt x="3339477" y="1633931"/>
                    <a:pt x="3235663" y="1634950"/>
                    <a:pt x="2975391" y="1613564"/>
                  </a:cubicBezTo>
                  <a:cubicBezTo>
                    <a:pt x="2715119" y="1592178"/>
                    <a:pt x="2560227" y="1595035"/>
                    <a:pt x="2373221" y="1613564"/>
                  </a:cubicBezTo>
                  <a:cubicBezTo>
                    <a:pt x="2186215" y="1632094"/>
                    <a:pt x="1947231" y="1633024"/>
                    <a:pt x="1830606" y="1613564"/>
                  </a:cubicBezTo>
                  <a:cubicBezTo>
                    <a:pt x="1713981" y="1594104"/>
                    <a:pt x="1434100" y="1607046"/>
                    <a:pt x="1228435" y="1613564"/>
                  </a:cubicBezTo>
                  <a:cubicBezTo>
                    <a:pt x="1022770" y="1620082"/>
                    <a:pt x="746525" y="1631230"/>
                    <a:pt x="268933" y="1613564"/>
                  </a:cubicBezTo>
                  <a:cubicBezTo>
                    <a:pt x="111554" y="1615437"/>
                    <a:pt x="3170" y="1491247"/>
                    <a:pt x="0" y="1344631"/>
                  </a:cubicBezTo>
                  <a:cubicBezTo>
                    <a:pt x="-17028" y="1203179"/>
                    <a:pt x="-15353" y="1044644"/>
                    <a:pt x="0" y="785268"/>
                  </a:cubicBezTo>
                  <a:cubicBezTo>
                    <a:pt x="15353" y="525892"/>
                    <a:pt x="23680" y="459500"/>
                    <a:pt x="0" y="268933"/>
                  </a:cubicBezTo>
                  <a:close/>
                </a:path>
                <a:path w="6493397" h="1613564" stroke="0" extrusionOk="0">
                  <a:moveTo>
                    <a:pt x="0" y="268933"/>
                  </a:moveTo>
                  <a:cubicBezTo>
                    <a:pt x="-15087" y="114868"/>
                    <a:pt x="120445" y="-19368"/>
                    <a:pt x="268933" y="0"/>
                  </a:cubicBezTo>
                  <a:cubicBezTo>
                    <a:pt x="553974" y="-28490"/>
                    <a:pt x="679904" y="-17455"/>
                    <a:pt x="1049769" y="0"/>
                  </a:cubicBezTo>
                  <a:cubicBezTo>
                    <a:pt x="1419634" y="17455"/>
                    <a:pt x="1447211" y="10211"/>
                    <a:pt x="1592384" y="0"/>
                  </a:cubicBezTo>
                  <a:cubicBezTo>
                    <a:pt x="1737558" y="-10211"/>
                    <a:pt x="1935267" y="11586"/>
                    <a:pt x="2134999" y="0"/>
                  </a:cubicBezTo>
                  <a:cubicBezTo>
                    <a:pt x="2334731" y="-11586"/>
                    <a:pt x="2526354" y="-3161"/>
                    <a:pt x="2796725" y="0"/>
                  </a:cubicBezTo>
                  <a:cubicBezTo>
                    <a:pt x="3067096" y="3161"/>
                    <a:pt x="3316296" y="34463"/>
                    <a:pt x="3577561" y="0"/>
                  </a:cubicBezTo>
                  <a:cubicBezTo>
                    <a:pt x="3838826" y="-34463"/>
                    <a:pt x="4052852" y="5699"/>
                    <a:pt x="4358398" y="0"/>
                  </a:cubicBezTo>
                  <a:cubicBezTo>
                    <a:pt x="4663944" y="-5699"/>
                    <a:pt x="4656076" y="14629"/>
                    <a:pt x="4901013" y="0"/>
                  </a:cubicBezTo>
                  <a:cubicBezTo>
                    <a:pt x="5145950" y="-14629"/>
                    <a:pt x="5211230" y="21164"/>
                    <a:pt x="5503183" y="0"/>
                  </a:cubicBezTo>
                  <a:cubicBezTo>
                    <a:pt x="5795136" y="-21164"/>
                    <a:pt x="6000626" y="-8683"/>
                    <a:pt x="6224464" y="0"/>
                  </a:cubicBezTo>
                  <a:cubicBezTo>
                    <a:pt x="6375811" y="-32079"/>
                    <a:pt x="6498616" y="120353"/>
                    <a:pt x="6493397" y="268933"/>
                  </a:cubicBezTo>
                  <a:cubicBezTo>
                    <a:pt x="6514715" y="415140"/>
                    <a:pt x="6473090" y="533446"/>
                    <a:pt x="6493397" y="796025"/>
                  </a:cubicBezTo>
                  <a:cubicBezTo>
                    <a:pt x="6513704" y="1058604"/>
                    <a:pt x="6483357" y="1079003"/>
                    <a:pt x="6493397" y="1344631"/>
                  </a:cubicBezTo>
                  <a:cubicBezTo>
                    <a:pt x="6495063" y="1498448"/>
                    <a:pt x="6346394" y="1605712"/>
                    <a:pt x="6224464" y="1613564"/>
                  </a:cubicBezTo>
                  <a:cubicBezTo>
                    <a:pt x="6020634" y="1640433"/>
                    <a:pt x="5852476" y="1619310"/>
                    <a:pt x="5622294" y="1613564"/>
                  </a:cubicBezTo>
                  <a:cubicBezTo>
                    <a:pt x="5392112" y="1607819"/>
                    <a:pt x="5349604" y="1619194"/>
                    <a:pt x="5079679" y="1613564"/>
                  </a:cubicBezTo>
                  <a:cubicBezTo>
                    <a:pt x="4809755" y="1607934"/>
                    <a:pt x="4528826" y="1626350"/>
                    <a:pt x="4358398" y="1613564"/>
                  </a:cubicBezTo>
                  <a:cubicBezTo>
                    <a:pt x="4187970" y="1600778"/>
                    <a:pt x="3962506" y="1607632"/>
                    <a:pt x="3637117" y="1613564"/>
                  </a:cubicBezTo>
                  <a:cubicBezTo>
                    <a:pt x="3311728" y="1619496"/>
                    <a:pt x="3082507" y="1624431"/>
                    <a:pt x="2915836" y="1613564"/>
                  </a:cubicBezTo>
                  <a:cubicBezTo>
                    <a:pt x="2749165" y="1602697"/>
                    <a:pt x="2582435" y="1591844"/>
                    <a:pt x="2432776" y="1613564"/>
                  </a:cubicBezTo>
                  <a:cubicBezTo>
                    <a:pt x="2283117" y="1635284"/>
                    <a:pt x="1847909" y="1624671"/>
                    <a:pt x="1651940" y="1613564"/>
                  </a:cubicBezTo>
                  <a:cubicBezTo>
                    <a:pt x="1455971" y="1602457"/>
                    <a:pt x="1353815" y="1599693"/>
                    <a:pt x="1109325" y="1613564"/>
                  </a:cubicBezTo>
                  <a:cubicBezTo>
                    <a:pt x="864835" y="1627435"/>
                    <a:pt x="546233" y="1604812"/>
                    <a:pt x="268933" y="1613564"/>
                  </a:cubicBezTo>
                  <a:cubicBezTo>
                    <a:pt x="112725" y="1619260"/>
                    <a:pt x="15147" y="1485062"/>
                    <a:pt x="0" y="1344631"/>
                  </a:cubicBezTo>
                  <a:cubicBezTo>
                    <a:pt x="1022" y="1094538"/>
                    <a:pt x="-667" y="1030177"/>
                    <a:pt x="0" y="839053"/>
                  </a:cubicBezTo>
                  <a:cubicBezTo>
                    <a:pt x="667" y="647929"/>
                    <a:pt x="-8462" y="533829"/>
                    <a:pt x="0" y="268933"/>
                  </a:cubicBezTo>
                  <a:close/>
                </a:path>
              </a:pathLst>
            </a:custGeom>
            <a:grpFill/>
            <a:ln w="41275">
              <a:solidFill>
                <a:schemeClr val="tx1"/>
              </a:solidFill>
              <a:extLst>
                <a:ext uri="{C807C97D-BFC1-408E-A445-0C87EB9F89A2}">
                  <ask:lineSketchStyleProps xmlns:ask="http://schemas.microsoft.com/office/drawing/2018/sketchyshapes" sd="3794071524">
                    <a:prstGeom prst="roundRect">
                      <a:avLst/>
                    </a:prstGeom>
                    <ask:type>
                      <ask:lineSketchFreehan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r>
                <a:rPr lang="fr-BE" sz="1600" b="1" dirty="0">
                  <a:solidFill>
                    <a:schemeClr val="bg1"/>
                  </a:solidFill>
                  <a:latin typeface="Courier"/>
                </a:rPr>
                <a:t>Philosophie  4</a:t>
              </a:r>
            </a:p>
            <a:p>
              <a:pPr algn="r"/>
              <a:r>
                <a:rPr lang="fr-BE" sz="1600" b="1" dirty="0">
                  <a:solidFill>
                    <a:schemeClr val="bg1"/>
                  </a:solidFill>
                  <a:latin typeface="Courier"/>
                </a:rPr>
                <a:t>Histoire     4</a:t>
              </a:r>
            </a:p>
            <a:p>
              <a:pPr algn="r"/>
              <a:r>
                <a:rPr lang="fr-BE" sz="1600" b="1" dirty="0">
                  <a:solidFill>
                    <a:schemeClr val="bg1"/>
                  </a:solidFill>
                  <a:latin typeface="Courier"/>
                </a:rPr>
                <a:t>Géographie   4</a:t>
              </a:r>
            </a:p>
            <a:p>
              <a:pPr algn="r"/>
              <a:r>
                <a:rPr lang="fr-BE" sz="1600" b="1" dirty="0">
                  <a:solidFill>
                    <a:schemeClr val="bg1"/>
                  </a:solidFill>
                  <a:latin typeface="Courier"/>
                </a:rPr>
                <a:t>Biologie     4</a:t>
              </a:r>
            </a:p>
          </p:txBody>
        </p:sp>
        <p:sp>
          <p:nvSpPr>
            <p:cNvPr id="11" name="ZoneTexte 10">
              <a:extLst>
                <a:ext uri="{FF2B5EF4-FFF2-40B4-BE49-F238E27FC236}">
                  <a16:creationId xmlns:a16="http://schemas.microsoft.com/office/drawing/2014/main" id="{15DF7C5B-B485-45E2-DEB0-4E501B8B2BEF}"/>
                </a:ext>
              </a:extLst>
            </p:cNvPr>
            <p:cNvSpPr txBox="1"/>
            <p:nvPr/>
          </p:nvSpPr>
          <p:spPr>
            <a:xfrm>
              <a:off x="2679197" y="2472148"/>
              <a:ext cx="2489634" cy="1504323"/>
            </a:xfrm>
            <a:custGeom>
              <a:avLst/>
              <a:gdLst>
                <a:gd name="connsiteX0" fmla="*/ 0 w 2489634"/>
                <a:gd name="connsiteY0" fmla="*/ 0 h 1504323"/>
                <a:gd name="connsiteX1" fmla="*/ 622409 w 2489634"/>
                <a:gd name="connsiteY1" fmla="*/ 0 h 1504323"/>
                <a:gd name="connsiteX2" fmla="*/ 1219921 w 2489634"/>
                <a:gd name="connsiteY2" fmla="*/ 0 h 1504323"/>
                <a:gd name="connsiteX3" fmla="*/ 1817433 w 2489634"/>
                <a:gd name="connsiteY3" fmla="*/ 0 h 1504323"/>
                <a:gd name="connsiteX4" fmla="*/ 2489634 w 2489634"/>
                <a:gd name="connsiteY4" fmla="*/ 0 h 1504323"/>
                <a:gd name="connsiteX5" fmla="*/ 2489634 w 2489634"/>
                <a:gd name="connsiteY5" fmla="*/ 471355 h 1504323"/>
                <a:gd name="connsiteX6" fmla="*/ 2489634 w 2489634"/>
                <a:gd name="connsiteY6" fmla="*/ 927666 h 1504323"/>
                <a:gd name="connsiteX7" fmla="*/ 2489634 w 2489634"/>
                <a:gd name="connsiteY7" fmla="*/ 1504323 h 1504323"/>
                <a:gd name="connsiteX8" fmla="*/ 1867226 w 2489634"/>
                <a:gd name="connsiteY8" fmla="*/ 1504323 h 1504323"/>
                <a:gd name="connsiteX9" fmla="*/ 1195024 w 2489634"/>
                <a:gd name="connsiteY9" fmla="*/ 1504323 h 1504323"/>
                <a:gd name="connsiteX10" fmla="*/ 597512 w 2489634"/>
                <a:gd name="connsiteY10" fmla="*/ 1504323 h 1504323"/>
                <a:gd name="connsiteX11" fmla="*/ 0 w 2489634"/>
                <a:gd name="connsiteY11" fmla="*/ 1504323 h 1504323"/>
                <a:gd name="connsiteX12" fmla="*/ 0 w 2489634"/>
                <a:gd name="connsiteY12" fmla="*/ 1048012 h 1504323"/>
                <a:gd name="connsiteX13" fmla="*/ 0 w 2489634"/>
                <a:gd name="connsiteY13" fmla="*/ 516484 h 1504323"/>
                <a:gd name="connsiteX14" fmla="*/ 0 w 2489634"/>
                <a:gd name="connsiteY14" fmla="*/ 0 h 15043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489634" h="1504323" fill="none" extrusionOk="0">
                  <a:moveTo>
                    <a:pt x="0" y="0"/>
                  </a:moveTo>
                  <a:cubicBezTo>
                    <a:pt x="247233" y="-11484"/>
                    <a:pt x="363858" y="-18361"/>
                    <a:pt x="622409" y="0"/>
                  </a:cubicBezTo>
                  <a:cubicBezTo>
                    <a:pt x="880960" y="18361"/>
                    <a:pt x="943778" y="5839"/>
                    <a:pt x="1219921" y="0"/>
                  </a:cubicBezTo>
                  <a:cubicBezTo>
                    <a:pt x="1496064" y="-5839"/>
                    <a:pt x="1665186" y="-12156"/>
                    <a:pt x="1817433" y="0"/>
                  </a:cubicBezTo>
                  <a:cubicBezTo>
                    <a:pt x="1969680" y="12156"/>
                    <a:pt x="2248915" y="3376"/>
                    <a:pt x="2489634" y="0"/>
                  </a:cubicBezTo>
                  <a:cubicBezTo>
                    <a:pt x="2491535" y="219841"/>
                    <a:pt x="2501469" y="269668"/>
                    <a:pt x="2489634" y="471355"/>
                  </a:cubicBezTo>
                  <a:cubicBezTo>
                    <a:pt x="2477799" y="673042"/>
                    <a:pt x="2501111" y="818113"/>
                    <a:pt x="2489634" y="927666"/>
                  </a:cubicBezTo>
                  <a:cubicBezTo>
                    <a:pt x="2478157" y="1037219"/>
                    <a:pt x="2517163" y="1368638"/>
                    <a:pt x="2489634" y="1504323"/>
                  </a:cubicBezTo>
                  <a:cubicBezTo>
                    <a:pt x="2202322" y="1533779"/>
                    <a:pt x="2026841" y="1509906"/>
                    <a:pt x="1867226" y="1504323"/>
                  </a:cubicBezTo>
                  <a:cubicBezTo>
                    <a:pt x="1707611" y="1498740"/>
                    <a:pt x="1423292" y="1499742"/>
                    <a:pt x="1195024" y="1504323"/>
                  </a:cubicBezTo>
                  <a:cubicBezTo>
                    <a:pt x="966756" y="1508904"/>
                    <a:pt x="787400" y="1496414"/>
                    <a:pt x="597512" y="1504323"/>
                  </a:cubicBezTo>
                  <a:cubicBezTo>
                    <a:pt x="407624" y="1512232"/>
                    <a:pt x="289863" y="1526241"/>
                    <a:pt x="0" y="1504323"/>
                  </a:cubicBezTo>
                  <a:cubicBezTo>
                    <a:pt x="-9288" y="1311799"/>
                    <a:pt x="-15072" y="1228020"/>
                    <a:pt x="0" y="1048012"/>
                  </a:cubicBezTo>
                  <a:cubicBezTo>
                    <a:pt x="15072" y="868004"/>
                    <a:pt x="22712" y="626295"/>
                    <a:pt x="0" y="516484"/>
                  </a:cubicBezTo>
                  <a:cubicBezTo>
                    <a:pt x="-22712" y="406673"/>
                    <a:pt x="13904" y="115498"/>
                    <a:pt x="0" y="0"/>
                  </a:cubicBezTo>
                  <a:close/>
                </a:path>
                <a:path w="2489634" h="1504323" stroke="0" extrusionOk="0">
                  <a:moveTo>
                    <a:pt x="0" y="0"/>
                  </a:moveTo>
                  <a:cubicBezTo>
                    <a:pt x="130992" y="-20060"/>
                    <a:pt x="450455" y="9649"/>
                    <a:pt x="622409" y="0"/>
                  </a:cubicBezTo>
                  <a:cubicBezTo>
                    <a:pt x="794363" y="-9649"/>
                    <a:pt x="952813" y="26348"/>
                    <a:pt x="1219921" y="0"/>
                  </a:cubicBezTo>
                  <a:cubicBezTo>
                    <a:pt x="1487029" y="-26348"/>
                    <a:pt x="1618701" y="2327"/>
                    <a:pt x="1817433" y="0"/>
                  </a:cubicBezTo>
                  <a:cubicBezTo>
                    <a:pt x="2016165" y="-2327"/>
                    <a:pt x="2310513" y="-6384"/>
                    <a:pt x="2489634" y="0"/>
                  </a:cubicBezTo>
                  <a:cubicBezTo>
                    <a:pt x="2473602" y="109494"/>
                    <a:pt x="2481359" y="309854"/>
                    <a:pt x="2489634" y="456311"/>
                  </a:cubicBezTo>
                  <a:cubicBezTo>
                    <a:pt x="2497909" y="602768"/>
                    <a:pt x="2498729" y="802346"/>
                    <a:pt x="2489634" y="957752"/>
                  </a:cubicBezTo>
                  <a:cubicBezTo>
                    <a:pt x="2480539" y="1113158"/>
                    <a:pt x="2503910" y="1282303"/>
                    <a:pt x="2489634" y="1504323"/>
                  </a:cubicBezTo>
                  <a:cubicBezTo>
                    <a:pt x="2335657" y="1500034"/>
                    <a:pt x="2046786" y="1474351"/>
                    <a:pt x="1842329" y="1504323"/>
                  </a:cubicBezTo>
                  <a:cubicBezTo>
                    <a:pt x="1637873" y="1534295"/>
                    <a:pt x="1466137" y="1491994"/>
                    <a:pt x="1219921" y="1504323"/>
                  </a:cubicBezTo>
                  <a:cubicBezTo>
                    <a:pt x="973705" y="1516652"/>
                    <a:pt x="769970" y="1504046"/>
                    <a:pt x="647305" y="1504323"/>
                  </a:cubicBezTo>
                  <a:cubicBezTo>
                    <a:pt x="524640" y="1504600"/>
                    <a:pt x="263000" y="1532914"/>
                    <a:pt x="0" y="1504323"/>
                  </a:cubicBezTo>
                  <a:cubicBezTo>
                    <a:pt x="-9951" y="1324061"/>
                    <a:pt x="-4015" y="1173717"/>
                    <a:pt x="0" y="1017925"/>
                  </a:cubicBezTo>
                  <a:cubicBezTo>
                    <a:pt x="4015" y="862133"/>
                    <a:pt x="3602" y="655161"/>
                    <a:pt x="0" y="561614"/>
                  </a:cubicBezTo>
                  <a:cubicBezTo>
                    <a:pt x="-3602" y="468067"/>
                    <a:pt x="22763" y="143399"/>
                    <a:pt x="0" y="0"/>
                  </a:cubicBezTo>
                  <a:close/>
                </a:path>
              </a:pathLst>
            </a:custGeom>
            <a:grpFill/>
            <a:ln>
              <a:solidFill>
                <a:schemeClr val="tx1"/>
              </a:solidFill>
              <a:extLst>
                <a:ext uri="{C807C97D-BFC1-408E-A445-0C87EB9F89A2}">
                  <ask:lineSketchStyleProps xmlns:ask="http://schemas.microsoft.com/office/drawing/2018/sketchyshapes" sd="2173784308">
                    <a:prstGeom prst="rect">
                      <a:avLst/>
                    </a:prstGeom>
                    <ask:type>
                      <ask:lineSketchFreehand/>
                    </ask:type>
                  </ask:lineSketchStyleProps>
                </a:ext>
              </a:extLst>
            </a:ln>
          </p:spPr>
          <p:txBody>
            <a:bodyPr wrap="square" rtlCol="0">
              <a:spAutoFit/>
            </a:bodyPr>
            <a:lstStyle/>
            <a:p>
              <a:pPr>
                <a:tabLst>
                  <a:tab pos="540385" algn="l"/>
                </a:tabLst>
              </a:pPr>
              <a:r>
                <a:rPr lang="en-GB" sz="1600" b="1" dirty="0" err="1">
                  <a:solidFill>
                    <a:schemeClr val="bg1"/>
                  </a:solidFill>
                  <a:effectLst/>
                  <a:latin typeface="Courier"/>
                  <a:ea typeface="Times New Roman" panose="02020603050405020304" pitchFamily="18" charset="0"/>
                </a:rPr>
                <a:t>Biologie</a:t>
              </a:r>
              <a:r>
                <a:rPr lang="en-GB" sz="1600" b="1" dirty="0">
                  <a:solidFill>
                    <a:schemeClr val="bg1"/>
                  </a:solidFill>
                  <a:effectLst/>
                  <a:latin typeface="Courier"/>
                  <a:ea typeface="Times New Roman" panose="02020603050405020304" pitchFamily="18" charset="0"/>
                </a:rPr>
                <a:t>    2</a:t>
              </a:r>
              <a:endParaRPr lang="fr-BE" sz="16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  <a:p>
              <a:r>
                <a:rPr lang="en-GB" sz="1600" b="1" dirty="0" err="1">
                  <a:solidFill>
                    <a:schemeClr val="bg1"/>
                  </a:solidFill>
                  <a:effectLst/>
                  <a:latin typeface="Courier"/>
                  <a:ea typeface="Times New Roman" panose="02020603050405020304" pitchFamily="18" charset="0"/>
                </a:rPr>
                <a:t>Histoire</a:t>
              </a:r>
              <a:r>
                <a:rPr lang="en-GB" sz="1600" b="1" dirty="0">
                  <a:solidFill>
                    <a:schemeClr val="bg1"/>
                  </a:solidFill>
                  <a:effectLst/>
                  <a:latin typeface="Courier"/>
                  <a:ea typeface="Times New Roman" panose="02020603050405020304" pitchFamily="18" charset="0"/>
                </a:rPr>
                <a:t>    2</a:t>
              </a:r>
              <a:endParaRPr lang="fr-BE" sz="16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  <a:p>
              <a:r>
                <a:rPr lang="en-GB" sz="1600" b="1" dirty="0" err="1">
                  <a:solidFill>
                    <a:schemeClr val="bg1"/>
                  </a:solidFill>
                  <a:effectLst/>
                  <a:latin typeface="Courier"/>
                  <a:ea typeface="Times New Roman" panose="02020603050405020304" pitchFamily="18" charset="0"/>
                </a:rPr>
                <a:t>Géographie</a:t>
              </a:r>
              <a:r>
                <a:rPr lang="en-GB" sz="1600" b="1" dirty="0">
                  <a:solidFill>
                    <a:schemeClr val="bg1"/>
                  </a:solidFill>
                  <a:effectLst/>
                  <a:latin typeface="Courier"/>
                  <a:ea typeface="Times New Roman" panose="02020603050405020304" pitchFamily="18" charset="0"/>
                </a:rPr>
                <a:t>  2</a:t>
              </a:r>
              <a:endParaRPr lang="fr-BE" sz="16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  <a:p>
              <a:r>
                <a:rPr lang="en-GB" sz="1600" b="1" dirty="0">
                  <a:solidFill>
                    <a:schemeClr val="bg1"/>
                  </a:solidFill>
                  <a:effectLst/>
                  <a:latin typeface="Courier"/>
                  <a:ea typeface="Times New Roman" panose="02020603050405020304" pitchFamily="18" charset="0"/>
                  <a:cs typeface="Times New Roman" panose="02020603050405020304" pitchFamily="18" charset="0"/>
                </a:rPr>
                <a:t>Philosophie 2</a:t>
              </a:r>
              <a:r>
                <a:rPr lang="en-GB" sz="1600" b="1" dirty="0">
                  <a:solidFill>
                    <a:schemeClr val="bg1"/>
                  </a:solidFill>
                  <a:effectLst/>
                  <a:latin typeface="Courier"/>
                  <a:ea typeface="Times New Roman" panose="02020603050405020304" pitchFamily="18" charset="0"/>
                </a:rPr>
                <a:t> </a:t>
              </a:r>
              <a:endParaRPr lang="fr-BE" sz="16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</p:grpSp>
      <p:sp>
        <p:nvSpPr>
          <p:cNvPr id="12" name="Rectangle : coins arrondis 11">
            <a:extLst>
              <a:ext uri="{FF2B5EF4-FFF2-40B4-BE49-F238E27FC236}">
                <a16:creationId xmlns:a16="http://schemas.microsoft.com/office/drawing/2014/main" id="{BCFD16B0-5411-5E16-0BB5-1691D1177069}"/>
              </a:ext>
            </a:extLst>
          </p:cNvPr>
          <p:cNvSpPr/>
          <p:nvPr/>
        </p:nvSpPr>
        <p:spPr>
          <a:xfrm>
            <a:off x="7149430" y="5118652"/>
            <a:ext cx="3133817" cy="1728115"/>
          </a:xfrm>
          <a:custGeom>
            <a:avLst/>
            <a:gdLst>
              <a:gd name="connsiteX0" fmla="*/ 0 w 3133817"/>
              <a:gd name="connsiteY0" fmla="*/ 288025 h 1728115"/>
              <a:gd name="connsiteX1" fmla="*/ 288025 w 3133817"/>
              <a:gd name="connsiteY1" fmla="*/ 0 h 1728115"/>
              <a:gd name="connsiteX2" fmla="*/ 876311 w 3133817"/>
              <a:gd name="connsiteY2" fmla="*/ 0 h 1728115"/>
              <a:gd name="connsiteX3" fmla="*/ 1439020 w 3133817"/>
              <a:gd name="connsiteY3" fmla="*/ 0 h 1728115"/>
              <a:gd name="connsiteX4" fmla="*/ 2129617 w 3133817"/>
              <a:gd name="connsiteY4" fmla="*/ 0 h 1728115"/>
              <a:gd name="connsiteX5" fmla="*/ 2845792 w 3133817"/>
              <a:gd name="connsiteY5" fmla="*/ 0 h 1728115"/>
              <a:gd name="connsiteX6" fmla="*/ 3133817 w 3133817"/>
              <a:gd name="connsiteY6" fmla="*/ 288025 h 1728115"/>
              <a:gd name="connsiteX7" fmla="*/ 3133817 w 3133817"/>
              <a:gd name="connsiteY7" fmla="*/ 864058 h 1728115"/>
              <a:gd name="connsiteX8" fmla="*/ 3133817 w 3133817"/>
              <a:gd name="connsiteY8" fmla="*/ 1440090 h 1728115"/>
              <a:gd name="connsiteX9" fmla="*/ 2845792 w 3133817"/>
              <a:gd name="connsiteY9" fmla="*/ 1728115 h 1728115"/>
              <a:gd name="connsiteX10" fmla="*/ 2257506 w 3133817"/>
              <a:gd name="connsiteY10" fmla="*/ 1728115 h 1728115"/>
              <a:gd name="connsiteX11" fmla="*/ 1643642 w 3133817"/>
              <a:gd name="connsiteY11" fmla="*/ 1728115 h 1728115"/>
              <a:gd name="connsiteX12" fmla="*/ 1004200 w 3133817"/>
              <a:gd name="connsiteY12" fmla="*/ 1728115 h 1728115"/>
              <a:gd name="connsiteX13" fmla="*/ 288025 w 3133817"/>
              <a:gd name="connsiteY13" fmla="*/ 1728115 h 1728115"/>
              <a:gd name="connsiteX14" fmla="*/ 0 w 3133817"/>
              <a:gd name="connsiteY14" fmla="*/ 1440090 h 1728115"/>
              <a:gd name="connsiteX15" fmla="*/ 0 w 3133817"/>
              <a:gd name="connsiteY15" fmla="*/ 887099 h 1728115"/>
              <a:gd name="connsiteX16" fmla="*/ 0 w 3133817"/>
              <a:gd name="connsiteY16" fmla="*/ 288025 h 17281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3133817" h="1728115" fill="none" extrusionOk="0">
                <a:moveTo>
                  <a:pt x="0" y="288025"/>
                </a:moveTo>
                <a:cubicBezTo>
                  <a:pt x="-1455" y="116897"/>
                  <a:pt x="159195" y="-783"/>
                  <a:pt x="288025" y="0"/>
                </a:cubicBezTo>
                <a:cubicBezTo>
                  <a:pt x="568575" y="-18556"/>
                  <a:pt x="735683" y="-20652"/>
                  <a:pt x="876311" y="0"/>
                </a:cubicBezTo>
                <a:cubicBezTo>
                  <a:pt x="1016939" y="20652"/>
                  <a:pt x="1305495" y="-8062"/>
                  <a:pt x="1439020" y="0"/>
                </a:cubicBezTo>
                <a:cubicBezTo>
                  <a:pt x="1572545" y="8062"/>
                  <a:pt x="1890209" y="4198"/>
                  <a:pt x="2129617" y="0"/>
                </a:cubicBezTo>
                <a:cubicBezTo>
                  <a:pt x="2369025" y="-4198"/>
                  <a:pt x="2614656" y="13531"/>
                  <a:pt x="2845792" y="0"/>
                </a:cubicBezTo>
                <a:cubicBezTo>
                  <a:pt x="3007166" y="-8802"/>
                  <a:pt x="3115197" y="124999"/>
                  <a:pt x="3133817" y="288025"/>
                </a:cubicBezTo>
                <a:cubicBezTo>
                  <a:pt x="3158022" y="477240"/>
                  <a:pt x="3144406" y="612948"/>
                  <a:pt x="3133817" y="864058"/>
                </a:cubicBezTo>
                <a:cubicBezTo>
                  <a:pt x="3123228" y="1115168"/>
                  <a:pt x="3143022" y="1210085"/>
                  <a:pt x="3133817" y="1440090"/>
                </a:cubicBezTo>
                <a:cubicBezTo>
                  <a:pt x="3146297" y="1573825"/>
                  <a:pt x="3000756" y="1711047"/>
                  <a:pt x="2845792" y="1728115"/>
                </a:cubicBezTo>
                <a:cubicBezTo>
                  <a:pt x="2690020" y="1727392"/>
                  <a:pt x="2499494" y="1728368"/>
                  <a:pt x="2257506" y="1728115"/>
                </a:cubicBezTo>
                <a:cubicBezTo>
                  <a:pt x="2015518" y="1727862"/>
                  <a:pt x="1934733" y="1738650"/>
                  <a:pt x="1643642" y="1728115"/>
                </a:cubicBezTo>
                <a:cubicBezTo>
                  <a:pt x="1352551" y="1717580"/>
                  <a:pt x="1221609" y="1748812"/>
                  <a:pt x="1004200" y="1728115"/>
                </a:cubicBezTo>
                <a:cubicBezTo>
                  <a:pt x="786791" y="1707418"/>
                  <a:pt x="578506" y="1696262"/>
                  <a:pt x="288025" y="1728115"/>
                </a:cubicBezTo>
                <a:cubicBezTo>
                  <a:pt x="146492" y="1738765"/>
                  <a:pt x="-23117" y="1613727"/>
                  <a:pt x="0" y="1440090"/>
                </a:cubicBezTo>
                <a:cubicBezTo>
                  <a:pt x="-14241" y="1195204"/>
                  <a:pt x="23514" y="1022599"/>
                  <a:pt x="0" y="887099"/>
                </a:cubicBezTo>
                <a:cubicBezTo>
                  <a:pt x="-23514" y="751599"/>
                  <a:pt x="-7270" y="414486"/>
                  <a:pt x="0" y="288025"/>
                </a:cubicBezTo>
                <a:close/>
              </a:path>
              <a:path w="3133817" h="1728115" stroke="0" extrusionOk="0">
                <a:moveTo>
                  <a:pt x="0" y="288025"/>
                </a:moveTo>
                <a:cubicBezTo>
                  <a:pt x="1252" y="115691"/>
                  <a:pt x="115877" y="6310"/>
                  <a:pt x="288025" y="0"/>
                </a:cubicBezTo>
                <a:cubicBezTo>
                  <a:pt x="485491" y="19396"/>
                  <a:pt x="603833" y="9713"/>
                  <a:pt x="850734" y="0"/>
                </a:cubicBezTo>
                <a:cubicBezTo>
                  <a:pt x="1097635" y="-9713"/>
                  <a:pt x="1272775" y="14893"/>
                  <a:pt x="1439020" y="0"/>
                </a:cubicBezTo>
                <a:cubicBezTo>
                  <a:pt x="1605265" y="-14893"/>
                  <a:pt x="1869518" y="-28160"/>
                  <a:pt x="2104040" y="0"/>
                </a:cubicBezTo>
                <a:cubicBezTo>
                  <a:pt x="2338562" y="28160"/>
                  <a:pt x="2567377" y="-24564"/>
                  <a:pt x="2845792" y="0"/>
                </a:cubicBezTo>
                <a:cubicBezTo>
                  <a:pt x="3002185" y="-2610"/>
                  <a:pt x="3145269" y="114159"/>
                  <a:pt x="3133817" y="288025"/>
                </a:cubicBezTo>
                <a:cubicBezTo>
                  <a:pt x="3121718" y="548694"/>
                  <a:pt x="3138425" y="663457"/>
                  <a:pt x="3133817" y="875578"/>
                </a:cubicBezTo>
                <a:cubicBezTo>
                  <a:pt x="3129209" y="1087699"/>
                  <a:pt x="3114573" y="1310362"/>
                  <a:pt x="3133817" y="1440090"/>
                </a:cubicBezTo>
                <a:cubicBezTo>
                  <a:pt x="3129319" y="1602759"/>
                  <a:pt x="3037746" y="1750367"/>
                  <a:pt x="2845792" y="1728115"/>
                </a:cubicBezTo>
                <a:cubicBezTo>
                  <a:pt x="2641873" y="1704141"/>
                  <a:pt x="2470307" y="1733327"/>
                  <a:pt x="2257506" y="1728115"/>
                </a:cubicBezTo>
                <a:cubicBezTo>
                  <a:pt x="2044705" y="1722903"/>
                  <a:pt x="1849351" y="1719896"/>
                  <a:pt x="1669219" y="1728115"/>
                </a:cubicBezTo>
                <a:cubicBezTo>
                  <a:pt x="1489087" y="1736334"/>
                  <a:pt x="1387845" y="1732610"/>
                  <a:pt x="1106510" y="1728115"/>
                </a:cubicBezTo>
                <a:cubicBezTo>
                  <a:pt x="825175" y="1723620"/>
                  <a:pt x="684212" y="1691737"/>
                  <a:pt x="288025" y="1728115"/>
                </a:cubicBezTo>
                <a:cubicBezTo>
                  <a:pt x="137557" y="1712977"/>
                  <a:pt x="-26074" y="1579689"/>
                  <a:pt x="0" y="1440090"/>
                </a:cubicBezTo>
                <a:cubicBezTo>
                  <a:pt x="-1098" y="1261222"/>
                  <a:pt x="21100" y="1134236"/>
                  <a:pt x="0" y="875578"/>
                </a:cubicBezTo>
                <a:cubicBezTo>
                  <a:pt x="-21100" y="616920"/>
                  <a:pt x="19847" y="509302"/>
                  <a:pt x="0" y="288025"/>
                </a:cubicBezTo>
                <a:close/>
              </a:path>
            </a:pathLst>
          </a:custGeom>
          <a:solidFill>
            <a:schemeClr val="tx2">
              <a:lumMod val="50000"/>
            </a:schemeClr>
          </a:solidFill>
          <a:ln w="41275"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2049817175">
                  <a:prstGeom prst="round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it-IT" sz="1600" b="1" dirty="0" err="1">
                <a:solidFill>
                  <a:schemeClr val="bg1"/>
                </a:solidFill>
              </a:rPr>
              <a:t>Appro</a:t>
            </a:r>
            <a:r>
              <a:rPr lang="it-IT" sz="1600" b="1" dirty="0">
                <a:solidFill>
                  <a:schemeClr val="bg1"/>
                </a:solidFill>
              </a:rPr>
              <a:t> Langue I         3      </a:t>
            </a:r>
            <a:endParaRPr lang="fr-BE" sz="1600" b="1" dirty="0">
              <a:solidFill>
                <a:schemeClr val="bg1"/>
              </a:solidFill>
            </a:endParaRPr>
          </a:p>
          <a:p>
            <a:r>
              <a:rPr lang="it-IT" sz="1600" b="1" dirty="0" err="1">
                <a:solidFill>
                  <a:schemeClr val="bg1"/>
                </a:solidFill>
              </a:rPr>
              <a:t>Appro</a:t>
            </a:r>
            <a:r>
              <a:rPr lang="it-IT" sz="1600" b="1" dirty="0">
                <a:solidFill>
                  <a:schemeClr val="bg1"/>
                </a:solidFill>
              </a:rPr>
              <a:t> Langue II        3         </a:t>
            </a:r>
            <a:endParaRPr lang="fr-BE" sz="1600" b="1" dirty="0">
              <a:solidFill>
                <a:schemeClr val="bg1"/>
              </a:solidFill>
            </a:endParaRPr>
          </a:p>
          <a:p>
            <a:r>
              <a:rPr lang="fr-BE" sz="1600" b="1" dirty="0">
                <a:solidFill>
                  <a:schemeClr val="bg1"/>
                </a:solidFill>
              </a:rPr>
              <a:t>Appro Mathématiques    3</a:t>
            </a:r>
          </a:p>
        </p:txBody>
      </p:sp>
      <p:sp>
        <p:nvSpPr>
          <p:cNvPr id="13" name="Flèche : droite 12">
            <a:extLst>
              <a:ext uri="{FF2B5EF4-FFF2-40B4-BE49-F238E27FC236}">
                <a16:creationId xmlns:a16="http://schemas.microsoft.com/office/drawing/2014/main" id="{9A2331F2-579A-685E-9DA1-C1AF03AE6051}"/>
              </a:ext>
            </a:extLst>
          </p:cNvPr>
          <p:cNvSpPr/>
          <p:nvPr/>
        </p:nvSpPr>
        <p:spPr>
          <a:xfrm>
            <a:off x="4416589" y="5795991"/>
            <a:ext cx="2560681" cy="664555"/>
          </a:xfrm>
          <a:prstGeom prst="rightArrow">
            <a:avLst>
              <a:gd name="adj1" fmla="val 50000"/>
              <a:gd name="adj2" fmla="val 69436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BE" sz="1600" b="1" dirty="0"/>
              <a:t>Approfondissement</a:t>
            </a:r>
          </a:p>
        </p:txBody>
      </p:sp>
      <p:sp>
        <p:nvSpPr>
          <p:cNvPr id="14" name="Flèche : droite à entaille 13">
            <a:extLst>
              <a:ext uri="{FF2B5EF4-FFF2-40B4-BE49-F238E27FC236}">
                <a16:creationId xmlns:a16="http://schemas.microsoft.com/office/drawing/2014/main" id="{B9D10EF8-0951-B1BC-6D41-D3698139EA3F}"/>
              </a:ext>
            </a:extLst>
          </p:cNvPr>
          <p:cNvSpPr/>
          <p:nvPr/>
        </p:nvSpPr>
        <p:spPr>
          <a:xfrm rot="17304455">
            <a:off x="10261767" y="4612393"/>
            <a:ext cx="667785" cy="436279"/>
          </a:xfrm>
          <a:prstGeom prst="notch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 sz="1600"/>
          </a:p>
        </p:txBody>
      </p:sp>
      <p:sp>
        <p:nvSpPr>
          <p:cNvPr id="15" name="Rectangle : coins arrondis 14">
            <a:extLst>
              <a:ext uri="{FF2B5EF4-FFF2-40B4-BE49-F238E27FC236}">
                <a16:creationId xmlns:a16="http://schemas.microsoft.com/office/drawing/2014/main" id="{E5B19A7C-5E96-1DCD-51F3-CE0EC696A5A9}"/>
              </a:ext>
            </a:extLst>
          </p:cNvPr>
          <p:cNvSpPr/>
          <p:nvPr/>
        </p:nvSpPr>
        <p:spPr>
          <a:xfrm>
            <a:off x="1502375" y="4612552"/>
            <a:ext cx="2662496" cy="2260836"/>
          </a:xfrm>
          <a:custGeom>
            <a:avLst/>
            <a:gdLst>
              <a:gd name="connsiteX0" fmla="*/ 0 w 2662496"/>
              <a:gd name="connsiteY0" fmla="*/ 376814 h 2260836"/>
              <a:gd name="connsiteX1" fmla="*/ 376814 w 2662496"/>
              <a:gd name="connsiteY1" fmla="*/ 0 h 2260836"/>
              <a:gd name="connsiteX2" fmla="*/ 1051281 w 2662496"/>
              <a:gd name="connsiteY2" fmla="*/ 0 h 2260836"/>
              <a:gd name="connsiteX3" fmla="*/ 1668481 w 2662496"/>
              <a:gd name="connsiteY3" fmla="*/ 0 h 2260836"/>
              <a:gd name="connsiteX4" fmla="*/ 2285682 w 2662496"/>
              <a:gd name="connsiteY4" fmla="*/ 0 h 2260836"/>
              <a:gd name="connsiteX5" fmla="*/ 2662496 w 2662496"/>
              <a:gd name="connsiteY5" fmla="*/ 376814 h 2260836"/>
              <a:gd name="connsiteX6" fmla="*/ 2662496 w 2662496"/>
              <a:gd name="connsiteY6" fmla="*/ 879217 h 2260836"/>
              <a:gd name="connsiteX7" fmla="*/ 2662496 w 2662496"/>
              <a:gd name="connsiteY7" fmla="*/ 1336403 h 2260836"/>
              <a:gd name="connsiteX8" fmla="*/ 2662496 w 2662496"/>
              <a:gd name="connsiteY8" fmla="*/ 1884022 h 2260836"/>
              <a:gd name="connsiteX9" fmla="*/ 2285682 w 2662496"/>
              <a:gd name="connsiteY9" fmla="*/ 2260836 h 2260836"/>
              <a:gd name="connsiteX10" fmla="*/ 1687570 w 2662496"/>
              <a:gd name="connsiteY10" fmla="*/ 2260836 h 2260836"/>
              <a:gd name="connsiteX11" fmla="*/ 1108547 w 2662496"/>
              <a:gd name="connsiteY11" fmla="*/ 2260836 h 2260836"/>
              <a:gd name="connsiteX12" fmla="*/ 376814 w 2662496"/>
              <a:gd name="connsiteY12" fmla="*/ 2260836 h 2260836"/>
              <a:gd name="connsiteX13" fmla="*/ 0 w 2662496"/>
              <a:gd name="connsiteY13" fmla="*/ 1884022 h 2260836"/>
              <a:gd name="connsiteX14" fmla="*/ 0 w 2662496"/>
              <a:gd name="connsiteY14" fmla="*/ 1411763 h 2260836"/>
              <a:gd name="connsiteX15" fmla="*/ 0 w 2662496"/>
              <a:gd name="connsiteY15" fmla="*/ 939505 h 2260836"/>
              <a:gd name="connsiteX16" fmla="*/ 0 w 2662496"/>
              <a:gd name="connsiteY16" fmla="*/ 376814 h 22608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2662496" h="2260836" fill="none" extrusionOk="0">
                <a:moveTo>
                  <a:pt x="0" y="376814"/>
                </a:moveTo>
                <a:cubicBezTo>
                  <a:pt x="9378" y="164819"/>
                  <a:pt x="130503" y="-14464"/>
                  <a:pt x="376814" y="0"/>
                </a:cubicBezTo>
                <a:cubicBezTo>
                  <a:pt x="593822" y="31083"/>
                  <a:pt x="723233" y="-21576"/>
                  <a:pt x="1051281" y="0"/>
                </a:cubicBezTo>
                <a:cubicBezTo>
                  <a:pt x="1379329" y="21576"/>
                  <a:pt x="1544957" y="8623"/>
                  <a:pt x="1668481" y="0"/>
                </a:cubicBezTo>
                <a:cubicBezTo>
                  <a:pt x="1792005" y="-8623"/>
                  <a:pt x="2069677" y="27641"/>
                  <a:pt x="2285682" y="0"/>
                </a:cubicBezTo>
                <a:cubicBezTo>
                  <a:pt x="2498153" y="-3145"/>
                  <a:pt x="2659473" y="191717"/>
                  <a:pt x="2662496" y="376814"/>
                </a:cubicBezTo>
                <a:cubicBezTo>
                  <a:pt x="2652906" y="618684"/>
                  <a:pt x="2683690" y="731868"/>
                  <a:pt x="2662496" y="879217"/>
                </a:cubicBezTo>
                <a:cubicBezTo>
                  <a:pt x="2641302" y="1026566"/>
                  <a:pt x="2639811" y="1116304"/>
                  <a:pt x="2662496" y="1336403"/>
                </a:cubicBezTo>
                <a:cubicBezTo>
                  <a:pt x="2685181" y="1556502"/>
                  <a:pt x="2656478" y="1724405"/>
                  <a:pt x="2662496" y="1884022"/>
                </a:cubicBezTo>
                <a:cubicBezTo>
                  <a:pt x="2646548" y="2095146"/>
                  <a:pt x="2493167" y="2249536"/>
                  <a:pt x="2285682" y="2260836"/>
                </a:cubicBezTo>
                <a:cubicBezTo>
                  <a:pt x="2130080" y="2236236"/>
                  <a:pt x="1865178" y="2242117"/>
                  <a:pt x="1687570" y="2260836"/>
                </a:cubicBezTo>
                <a:cubicBezTo>
                  <a:pt x="1509962" y="2279555"/>
                  <a:pt x="1310050" y="2267079"/>
                  <a:pt x="1108547" y="2260836"/>
                </a:cubicBezTo>
                <a:cubicBezTo>
                  <a:pt x="907044" y="2254593"/>
                  <a:pt x="722751" y="2248140"/>
                  <a:pt x="376814" y="2260836"/>
                </a:cubicBezTo>
                <a:cubicBezTo>
                  <a:pt x="210023" y="2234631"/>
                  <a:pt x="-44760" y="2078160"/>
                  <a:pt x="0" y="1884022"/>
                </a:cubicBezTo>
                <a:cubicBezTo>
                  <a:pt x="-18073" y="1661615"/>
                  <a:pt x="-14356" y="1522378"/>
                  <a:pt x="0" y="1411763"/>
                </a:cubicBezTo>
                <a:cubicBezTo>
                  <a:pt x="14356" y="1301148"/>
                  <a:pt x="-9853" y="1076983"/>
                  <a:pt x="0" y="939505"/>
                </a:cubicBezTo>
                <a:cubicBezTo>
                  <a:pt x="9853" y="802027"/>
                  <a:pt x="-10894" y="522464"/>
                  <a:pt x="0" y="376814"/>
                </a:cubicBezTo>
                <a:close/>
              </a:path>
              <a:path w="2662496" h="2260836" stroke="0" extrusionOk="0">
                <a:moveTo>
                  <a:pt x="0" y="376814"/>
                </a:moveTo>
                <a:cubicBezTo>
                  <a:pt x="-42748" y="176437"/>
                  <a:pt x="188347" y="-26314"/>
                  <a:pt x="376814" y="0"/>
                </a:cubicBezTo>
                <a:cubicBezTo>
                  <a:pt x="522091" y="9636"/>
                  <a:pt x="688695" y="-20079"/>
                  <a:pt x="955837" y="0"/>
                </a:cubicBezTo>
                <a:cubicBezTo>
                  <a:pt x="1222979" y="20079"/>
                  <a:pt x="1314844" y="14621"/>
                  <a:pt x="1534861" y="0"/>
                </a:cubicBezTo>
                <a:cubicBezTo>
                  <a:pt x="1754878" y="-14621"/>
                  <a:pt x="2070883" y="8692"/>
                  <a:pt x="2285682" y="0"/>
                </a:cubicBezTo>
                <a:cubicBezTo>
                  <a:pt x="2474240" y="20404"/>
                  <a:pt x="2647484" y="185331"/>
                  <a:pt x="2662496" y="376814"/>
                </a:cubicBezTo>
                <a:cubicBezTo>
                  <a:pt x="2672030" y="495008"/>
                  <a:pt x="2640948" y="664758"/>
                  <a:pt x="2662496" y="864145"/>
                </a:cubicBezTo>
                <a:cubicBezTo>
                  <a:pt x="2684044" y="1063532"/>
                  <a:pt x="2676108" y="1188703"/>
                  <a:pt x="2662496" y="1351475"/>
                </a:cubicBezTo>
                <a:cubicBezTo>
                  <a:pt x="2648885" y="1514247"/>
                  <a:pt x="2643988" y="1644927"/>
                  <a:pt x="2662496" y="1884022"/>
                </a:cubicBezTo>
                <a:cubicBezTo>
                  <a:pt x="2703423" y="2081674"/>
                  <a:pt x="2461146" y="2280433"/>
                  <a:pt x="2285682" y="2260836"/>
                </a:cubicBezTo>
                <a:cubicBezTo>
                  <a:pt x="2084289" y="2268189"/>
                  <a:pt x="1910583" y="2264425"/>
                  <a:pt x="1649393" y="2260836"/>
                </a:cubicBezTo>
                <a:cubicBezTo>
                  <a:pt x="1388203" y="2257247"/>
                  <a:pt x="1284393" y="2285772"/>
                  <a:pt x="1032192" y="2260836"/>
                </a:cubicBezTo>
                <a:cubicBezTo>
                  <a:pt x="779991" y="2235900"/>
                  <a:pt x="677329" y="2291082"/>
                  <a:pt x="376814" y="2260836"/>
                </a:cubicBezTo>
                <a:cubicBezTo>
                  <a:pt x="160280" y="2236579"/>
                  <a:pt x="8613" y="2096428"/>
                  <a:pt x="0" y="1884022"/>
                </a:cubicBezTo>
                <a:cubicBezTo>
                  <a:pt x="-4901" y="1766707"/>
                  <a:pt x="-14567" y="1557102"/>
                  <a:pt x="0" y="1396691"/>
                </a:cubicBezTo>
                <a:cubicBezTo>
                  <a:pt x="14567" y="1236280"/>
                  <a:pt x="-22040" y="1054211"/>
                  <a:pt x="0" y="894289"/>
                </a:cubicBezTo>
                <a:cubicBezTo>
                  <a:pt x="22040" y="734367"/>
                  <a:pt x="12999" y="621803"/>
                  <a:pt x="0" y="376814"/>
                </a:cubicBezTo>
                <a:close/>
              </a:path>
            </a:pathLst>
          </a:custGeom>
          <a:solidFill>
            <a:schemeClr val="tx2">
              <a:lumMod val="50000"/>
            </a:schemeClr>
          </a:solidFill>
          <a:ln w="41275"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689609273">
                  <a:prstGeom prst="round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tabLst>
                <a:tab pos="831850" algn="ctr"/>
              </a:tabLst>
            </a:pPr>
            <a:r>
              <a:rPr lang="fr-BE" sz="1600" b="1" dirty="0">
                <a:solidFill>
                  <a:schemeClr val="bg1"/>
                </a:solidFill>
                <a:effectLst/>
                <a:latin typeface="Courier"/>
                <a:ea typeface="Times New Roman" panose="02020603050405020304" pitchFamily="18" charset="0"/>
              </a:rPr>
              <a:t>Grec anc.    4</a:t>
            </a:r>
            <a:endParaRPr lang="fr-BE" sz="1600" b="1" dirty="0">
              <a:solidFill>
                <a:schemeClr val="bg1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tabLst>
                <a:tab pos="831850" algn="ctr"/>
              </a:tabLst>
            </a:pPr>
            <a:r>
              <a:rPr lang="fr-BE" sz="1600" b="1" dirty="0">
                <a:solidFill>
                  <a:schemeClr val="bg1"/>
                </a:solidFill>
                <a:effectLst/>
                <a:latin typeface="Courier"/>
                <a:ea typeface="Times New Roman" panose="02020603050405020304" pitchFamily="18" charset="0"/>
              </a:rPr>
              <a:t>Latin        4</a:t>
            </a:r>
            <a:endParaRPr lang="fr-BE" sz="1600" b="1" dirty="0">
              <a:solidFill>
                <a:schemeClr val="bg1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fr-BE" sz="1600" b="1" dirty="0">
                <a:solidFill>
                  <a:schemeClr val="bg1"/>
                </a:solidFill>
                <a:effectLst/>
                <a:latin typeface="Courier"/>
                <a:ea typeface="Times New Roman" panose="02020603050405020304" pitchFamily="18" charset="0"/>
              </a:rPr>
              <a:t>Langue III   4</a:t>
            </a:r>
            <a:endParaRPr lang="fr-BE" sz="1600" b="1" dirty="0">
              <a:solidFill>
                <a:schemeClr val="bg1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fr-BE" sz="1600" b="1" dirty="0">
                <a:solidFill>
                  <a:schemeClr val="bg1"/>
                </a:solidFill>
                <a:effectLst/>
                <a:latin typeface="Courier"/>
                <a:ea typeface="Times New Roman" panose="02020603050405020304" pitchFamily="18" charset="0"/>
              </a:rPr>
              <a:t>Langue IV    4</a:t>
            </a:r>
            <a:endParaRPr lang="fr-BE" sz="1600" b="1" dirty="0">
              <a:solidFill>
                <a:schemeClr val="bg1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tabLst>
                <a:tab pos="1011555" algn="ctr"/>
              </a:tabLst>
            </a:pPr>
            <a:r>
              <a:rPr lang="fr-BE" sz="1600" b="1" dirty="0">
                <a:solidFill>
                  <a:schemeClr val="bg1"/>
                </a:solidFill>
                <a:effectLst/>
                <a:latin typeface="Courier"/>
                <a:ea typeface="Times New Roman" panose="02020603050405020304" pitchFamily="18" charset="0"/>
              </a:rPr>
              <a:t>Economie     4</a:t>
            </a:r>
            <a:endParaRPr lang="fr-BE" sz="1600" b="1" dirty="0">
              <a:solidFill>
                <a:schemeClr val="bg1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fr-BE" sz="1600" b="1" dirty="0">
                <a:solidFill>
                  <a:schemeClr val="bg1"/>
                </a:solidFill>
                <a:effectLst/>
                <a:latin typeface="Courier"/>
                <a:ea typeface="Times New Roman" panose="02020603050405020304" pitchFamily="18" charset="0"/>
              </a:rPr>
              <a:t>Physique     4    </a:t>
            </a:r>
            <a:endParaRPr lang="fr-BE" sz="1600" b="1" dirty="0">
              <a:solidFill>
                <a:schemeClr val="bg1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fr-BE" sz="1600" b="1" dirty="0">
                <a:solidFill>
                  <a:schemeClr val="bg1"/>
                </a:solidFill>
                <a:effectLst/>
                <a:latin typeface="Courier"/>
                <a:ea typeface="Times New Roman" panose="02020603050405020304" pitchFamily="18" charset="0"/>
              </a:rPr>
              <a:t>Chimie       4</a:t>
            </a:r>
            <a:endParaRPr lang="fr-BE" sz="1600" b="1" dirty="0">
              <a:solidFill>
                <a:schemeClr val="bg1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fr-BE" sz="1600" b="1" dirty="0">
                <a:solidFill>
                  <a:schemeClr val="bg1"/>
                </a:solidFill>
                <a:effectLst/>
                <a:latin typeface="Courier"/>
                <a:ea typeface="Times New Roman" panose="02020603050405020304" pitchFamily="18" charset="0"/>
              </a:rPr>
              <a:t>Art          4</a:t>
            </a:r>
            <a:endParaRPr lang="fr-BE" sz="1600" b="1" dirty="0">
              <a:solidFill>
                <a:schemeClr val="bg1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fr-BE" sz="1600" b="1" dirty="0">
                <a:solidFill>
                  <a:schemeClr val="bg1"/>
                </a:solidFill>
                <a:effectLst/>
                <a:latin typeface="Courier"/>
                <a:ea typeface="Times New Roman" panose="02020603050405020304" pitchFamily="18" charset="0"/>
                <a:cs typeface="Times New Roman" panose="02020603050405020304" pitchFamily="18" charset="0"/>
              </a:rPr>
              <a:t>Musique      4</a:t>
            </a:r>
            <a:endParaRPr lang="fr-BE" sz="1600" b="1" dirty="0">
              <a:solidFill>
                <a:schemeClr val="bg1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978610163"/>
      </p:ext>
    </p:extLst>
  </p:cSld>
  <p:clrMapOvr>
    <a:masterClrMapping/>
  </p:clrMapOvr>
  <p:transition spd="slow" advTm="49237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12" grpId="0" animBg="1"/>
      <p:bldP spid="13" grpId="0" animBg="1"/>
      <p:bldP spid="14" grpId="0" animBg="1"/>
      <p:bldP spid="15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9C81F4E6-337B-492D-9139-5BB80ED0342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85752" y="-79513"/>
            <a:ext cx="7906247" cy="5972233"/>
          </a:xfrm>
          <a:prstGeom prst="rect">
            <a:avLst/>
          </a:prstGeom>
        </p:spPr>
      </p:pic>
      <p:sp>
        <p:nvSpPr>
          <p:cNvPr id="2" name="Right Arrow 2">
            <a:extLst>
              <a:ext uri="{FF2B5EF4-FFF2-40B4-BE49-F238E27FC236}">
                <a16:creationId xmlns:a16="http://schemas.microsoft.com/office/drawing/2014/main" id="{FA9BE6D9-359C-4F42-BBFA-DEA26BA11420}"/>
              </a:ext>
            </a:extLst>
          </p:cNvPr>
          <p:cNvSpPr/>
          <p:nvPr/>
        </p:nvSpPr>
        <p:spPr>
          <a:xfrm>
            <a:off x="2654241" y="3341082"/>
            <a:ext cx="1155700" cy="8636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sp>
        <p:nvSpPr>
          <p:cNvPr id="6" name="TextBox 3">
            <a:extLst>
              <a:ext uri="{FF2B5EF4-FFF2-40B4-BE49-F238E27FC236}">
                <a16:creationId xmlns:a16="http://schemas.microsoft.com/office/drawing/2014/main" id="{C2EA84AB-99B2-4A86-90FD-85B7284F5384}"/>
              </a:ext>
            </a:extLst>
          </p:cNvPr>
          <p:cNvSpPr txBox="1"/>
          <p:nvPr/>
        </p:nvSpPr>
        <p:spPr>
          <a:xfrm>
            <a:off x="187813" y="79513"/>
            <a:ext cx="2705858" cy="3170099"/>
          </a:xfrm>
          <a:prstGeom prst="rect">
            <a:avLst/>
          </a:prstGeom>
          <a:solidFill>
            <a:srgbClr val="ED7D31"/>
          </a:solidFill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fr-CA" sz="1600" b="1" dirty="0">
                <a:latin typeface="Comic Sans MS"/>
              </a:rPr>
              <a:t>A remplir avec votre compte O365 (data protection)</a:t>
            </a:r>
            <a:endParaRPr lang="en-US" sz="1600" dirty="0">
              <a:latin typeface="Comic Sans MS"/>
            </a:endParaRPr>
          </a:p>
          <a:p>
            <a:pPr algn="ctr"/>
            <a:endParaRPr lang="fr-CA" sz="1600" b="1" dirty="0">
              <a:latin typeface="Comic Sans MS"/>
            </a:endParaRPr>
          </a:p>
          <a:p>
            <a:pPr algn="ctr"/>
            <a:endParaRPr lang="fr-CA" sz="1600" b="1" dirty="0">
              <a:latin typeface="Comic Sans MS"/>
            </a:endParaRPr>
          </a:p>
          <a:p>
            <a:pPr algn="ctr"/>
            <a:endParaRPr lang="fr-CA" sz="1600" b="1" dirty="0">
              <a:latin typeface="Comic Sans MS"/>
            </a:endParaRPr>
          </a:p>
          <a:p>
            <a:pPr algn="ctr"/>
            <a:r>
              <a:rPr lang="fr-CA" sz="1600" b="1" dirty="0">
                <a:latin typeface="Comic Sans MS"/>
              </a:rPr>
              <a:t>Le sondage sera disponible à partir du 17 Novembre jusqu’au 13 Janvier</a:t>
            </a:r>
          </a:p>
          <a:p>
            <a:pPr algn="ctr"/>
            <a:endParaRPr lang="fr-CA" sz="1600" b="1" dirty="0">
              <a:solidFill>
                <a:srgbClr val="0070C0"/>
              </a:solidFill>
              <a:latin typeface="Comic Sans MS"/>
            </a:endParaRPr>
          </a:p>
          <a:p>
            <a:pPr algn="ctr"/>
            <a:r>
              <a:rPr lang="en-US" sz="1200" b="1" dirty="0">
                <a:solidFill>
                  <a:srgbClr val="0070C0"/>
                </a:solidFill>
                <a:latin typeface="arial" panose="020B0604020202020204" pitchFamily="34" charset="0"/>
              </a:rPr>
              <a:t>https://forms.office.com/r/99EGJhwMTJ</a:t>
            </a:r>
            <a:endParaRPr lang="fr-CA" sz="1200" b="1" dirty="0">
              <a:solidFill>
                <a:srgbClr val="0070C0"/>
              </a:solidFill>
            </a:endParaRPr>
          </a:p>
        </p:txBody>
      </p:sp>
      <p:sp>
        <p:nvSpPr>
          <p:cNvPr id="7" name="TextBox 5">
            <a:extLst>
              <a:ext uri="{FF2B5EF4-FFF2-40B4-BE49-F238E27FC236}">
                <a16:creationId xmlns:a16="http://schemas.microsoft.com/office/drawing/2014/main" id="{F9E4066B-43D4-4732-A932-16FD08DE4DCB}"/>
              </a:ext>
            </a:extLst>
          </p:cNvPr>
          <p:cNvSpPr txBox="1"/>
          <p:nvPr/>
        </p:nvSpPr>
        <p:spPr>
          <a:xfrm>
            <a:off x="0" y="5056480"/>
            <a:ext cx="3809941" cy="1331134"/>
          </a:xfrm>
          <a:prstGeom prst="rect">
            <a:avLst/>
          </a:prstGeom>
          <a:solidFill>
            <a:srgbClr val="ED7D31"/>
          </a:solidFill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fr-CA" sz="1400" b="1" dirty="0">
                <a:latin typeface="Comic Sans MS"/>
              </a:rPr>
              <a:t>Le sondage est facultatif;</a:t>
            </a:r>
          </a:p>
          <a:p>
            <a:endParaRPr lang="fr-CA" sz="1400" b="1" dirty="0">
              <a:latin typeface="Comic Sans MS"/>
            </a:endParaRPr>
          </a:p>
          <a:p>
            <a:r>
              <a:rPr lang="fr-CA" sz="1400" b="1" dirty="0">
                <a:latin typeface="Comic Sans MS"/>
              </a:rPr>
              <a:t> néanmoins nous nous en servons pour élaborer la grille de choix, qui elle</a:t>
            </a:r>
            <a:endParaRPr lang="en-US" sz="1400" b="1" dirty="0">
              <a:latin typeface="Comic Sans MS"/>
            </a:endParaRPr>
          </a:p>
          <a:p>
            <a:endParaRPr lang="fr-CA" sz="1050" b="1" dirty="0">
              <a:latin typeface="Comic Sans MS"/>
            </a:endParaRPr>
          </a:p>
          <a:p>
            <a:r>
              <a:rPr lang="fr-CA" sz="1400" b="1" dirty="0">
                <a:latin typeface="Comic Sans MS"/>
              </a:rPr>
              <a:t> est obligatoire</a:t>
            </a:r>
            <a:r>
              <a:rPr lang="mr-IN" sz="1400" b="1" dirty="0">
                <a:latin typeface="Comic Sans MS"/>
                <a:cs typeface="Mangal"/>
              </a:rPr>
              <a:t>…</a:t>
            </a:r>
            <a:r>
              <a:rPr lang="en-US" sz="1400" b="1" dirty="0">
                <a:latin typeface="Comic Sans MS"/>
              </a:rPr>
              <a:t>​</a:t>
            </a:r>
          </a:p>
        </p:txBody>
      </p:sp>
      <mc:AlternateContent xmlns:mc="http://schemas.openxmlformats.org/markup-compatibility/2006" xmlns:p14="http://schemas.microsoft.com/office/powerpoint/2010/main" xmlns:iact="http://schemas.microsoft.com/office/powerpoint/2014/inkAction">
        <mc:Choice Requires="p14 iact">
          <p:contentPart p14:bwMode="auto" r:id="rId5">
            <p14:nvContentPartPr>
              <p14:cNvPr id="23" name="Encre 22">
                <a:extLst>
                  <a:ext uri="{FF2B5EF4-FFF2-40B4-BE49-F238E27FC236}">
                    <a16:creationId xmlns:a16="http://schemas.microsoft.com/office/drawing/2014/main" id="{815AC17D-80C0-428A-B821-58CBC9539ECC}"/>
                  </a:ext>
                </a:extLst>
              </p14:cNvPr>
              <p14:cNvContentPartPr/>
              <p14:nvPr>
                <p:extLst>
                  <p:ext uri="{42D2F446-02D8-4167-A562-619A0277C38B}">
                    <p15:isNarration xmlns:p15="http://schemas.microsoft.com/office/powerpoint/2012/main" val="1"/>
                  </p:ext>
                </p:extLst>
              </p14:nvPr>
            </p14:nvContentPartPr>
            <p14:xfrm>
              <a:off x="120960" y="2472840"/>
              <a:ext cx="4800240" cy="2053440"/>
            </p14:xfrm>
          </p:contentPart>
        </mc:Choice>
        <mc:Fallback xmlns="">
          <p:pic>
            <p:nvPicPr>
              <p:cNvPr id="23" name="Encre 22">
                <a:extLst>
                  <a:ext uri="{FF2B5EF4-FFF2-40B4-BE49-F238E27FC236}">
                    <a16:creationId xmlns:a16="http://schemas.microsoft.com/office/drawing/2014/main" id="{815AC17D-80C0-428A-B821-58CBC9539ECC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105120" y="2409480"/>
                <a:ext cx="4831560" cy="2180160"/>
              </a:xfrm>
              <a:prstGeom prst="rect">
                <a:avLst/>
              </a:prstGeom>
            </p:spPr>
          </p:pic>
        </mc:Fallback>
      </mc:AlternateContent>
      <p:sp>
        <p:nvSpPr>
          <p:cNvPr id="4" name="TextBox 4">
            <a:extLst>
              <a:ext uri="{FF2B5EF4-FFF2-40B4-BE49-F238E27FC236}">
                <a16:creationId xmlns:a16="http://schemas.microsoft.com/office/drawing/2014/main" id="{6BC282AD-424D-792E-25D4-3C33FE122407}"/>
              </a:ext>
            </a:extLst>
          </p:cNvPr>
          <p:cNvSpPr txBox="1"/>
          <p:nvPr/>
        </p:nvSpPr>
        <p:spPr>
          <a:xfrm>
            <a:off x="0" y="6611779"/>
            <a:ext cx="313381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dirty="0">
                <a:solidFill>
                  <a:srgbClr val="0070C0"/>
                </a:solidFill>
              </a:rPr>
              <a:t>S5- Soirée Parents – 24 </a:t>
            </a:r>
            <a:r>
              <a:rPr lang="en-US" sz="1000" b="1" dirty="0" err="1">
                <a:solidFill>
                  <a:srgbClr val="0070C0"/>
                </a:solidFill>
              </a:rPr>
              <a:t>Novembre</a:t>
            </a:r>
            <a:r>
              <a:rPr lang="en-US" sz="1000" b="1" dirty="0">
                <a:solidFill>
                  <a:srgbClr val="0070C0"/>
                </a:solidFill>
              </a:rPr>
              <a:t> 2022</a:t>
            </a:r>
            <a:endParaRPr lang="en-BE" sz="1000" b="1" dirty="0">
              <a:solidFill>
                <a:srgbClr val="0070C0"/>
              </a:solidFill>
            </a:endParaRPr>
          </a:p>
        </p:txBody>
      </p:sp>
    </p:spTree>
    <p:custDataLst>
      <p:tags r:id="rId2"/>
    </p:custDataLst>
    <p:extLst>
      <p:ext uri="{BB962C8B-B14F-4D97-AF65-F5344CB8AC3E}">
        <p14:creationId xmlns:p14="http://schemas.microsoft.com/office/powerpoint/2010/main" val="785681434"/>
      </p:ext>
    </p:extLst>
  </p:cSld>
  <p:clrMapOvr>
    <a:overrideClrMapping bg1="lt1" tx1="dk1" bg2="dk2" tx2="lt2" accent1="accent1" accent2="accent2" accent3="accent3" accent4="accent4" accent5="accent5" accent6="accent6" hlink="hlink" folHlink="folHlink"/>
  </p:clrMapOvr>
  <p:transition spd="slow" advTm="56991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cmd type="call" cmd="playFrom(0.0)">
                                      <p:cBhvr>
                                        <p:cTn id="7" dur="1" fill="hold"/>
                                        <p:tgtEl>
                                          <p:spTgt spid="2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Image 22">
            <a:extLst>
              <a:ext uri="{FF2B5EF4-FFF2-40B4-BE49-F238E27FC236}">
                <a16:creationId xmlns:a16="http://schemas.microsoft.com/office/drawing/2014/main" id="{E2B92F5C-2226-D0D3-B7EC-4CCDCBD20DE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6751" y="202999"/>
            <a:ext cx="11094545" cy="6216927"/>
          </a:xfrm>
          <a:prstGeom prst="rect">
            <a:avLst/>
          </a:prstGeom>
        </p:spPr>
      </p:pic>
      <p:sp>
        <p:nvSpPr>
          <p:cNvPr id="6" name="Titre 1">
            <a:extLst>
              <a:ext uri="{FF2B5EF4-FFF2-40B4-BE49-F238E27FC236}">
                <a16:creationId xmlns:a16="http://schemas.microsoft.com/office/drawing/2014/main" id="{E113027D-59C4-4E72-9618-4B839673EBD4}"/>
              </a:ext>
            </a:extLst>
          </p:cNvPr>
          <p:cNvSpPr txBox="1">
            <a:spLocks/>
          </p:cNvSpPr>
          <p:nvPr/>
        </p:nvSpPr>
        <p:spPr>
          <a:xfrm>
            <a:off x="376030" y="403795"/>
            <a:ext cx="11439939" cy="729205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</p:spPr>
        <p:txBody>
          <a:bodyPr>
            <a:normAutofit fontScale="97500" lnSpcReduction="10000"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5400" kern="1200" spc="-120" baseline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b="1" dirty="0">
                <a:solidFill>
                  <a:schemeClr val="bg1"/>
                </a:solidFill>
              </a:rPr>
              <a:t>Sondage </a:t>
            </a:r>
            <a:r>
              <a:rPr lang="fr-FR" b="1" dirty="0">
                <a:solidFill>
                  <a:schemeClr val="bg1"/>
                </a:solidFill>
                <a:sym typeface="Wingdings" panose="05000000000000000000" pitchFamily="2" charset="2"/>
              </a:rPr>
              <a:t> Construction des grilles</a:t>
            </a:r>
            <a:endParaRPr lang="fr-FR" dirty="0">
              <a:solidFill>
                <a:schemeClr val="bg1"/>
              </a:solidFill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13F48992-16A6-4D09-B128-32E12CBBDA49}"/>
              </a:ext>
            </a:extLst>
          </p:cNvPr>
          <p:cNvSpPr/>
          <p:nvPr/>
        </p:nvSpPr>
        <p:spPr>
          <a:xfrm>
            <a:off x="958789" y="1481013"/>
            <a:ext cx="2467317" cy="345236"/>
          </a:xfrm>
          <a:prstGeom prst="rect">
            <a:avLst/>
          </a:prstGeom>
          <a:solidFill>
            <a:schemeClr val="accent4">
              <a:lumMod val="75000"/>
              <a:alpha val="43000"/>
            </a:schemeClr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CD4A23C7-ABDD-4F40-8919-B2E2EC113B6C}"/>
              </a:ext>
            </a:extLst>
          </p:cNvPr>
          <p:cNvSpPr/>
          <p:nvPr/>
        </p:nvSpPr>
        <p:spPr>
          <a:xfrm>
            <a:off x="958789" y="1854106"/>
            <a:ext cx="10750932" cy="319597"/>
          </a:xfrm>
          <a:prstGeom prst="rect">
            <a:avLst/>
          </a:prstGeom>
          <a:solidFill>
            <a:schemeClr val="accent4">
              <a:lumMod val="75000"/>
              <a:alpha val="43000"/>
            </a:schemeClr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160E1263-D381-46E4-97E5-544D5DD1C790}"/>
              </a:ext>
            </a:extLst>
          </p:cNvPr>
          <p:cNvSpPr/>
          <p:nvPr/>
        </p:nvSpPr>
        <p:spPr>
          <a:xfrm>
            <a:off x="958789" y="2227199"/>
            <a:ext cx="10750932" cy="319597"/>
          </a:xfrm>
          <a:prstGeom prst="rect">
            <a:avLst/>
          </a:prstGeom>
          <a:solidFill>
            <a:schemeClr val="accent4">
              <a:lumMod val="75000"/>
              <a:alpha val="43000"/>
            </a:schemeClr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7F51AEB7-A6BB-4B34-8CE2-E5AE2372C3A9}"/>
              </a:ext>
            </a:extLst>
          </p:cNvPr>
          <p:cNvSpPr/>
          <p:nvPr/>
        </p:nvSpPr>
        <p:spPr>
          <a:xfrm>
            <a:off x="958789" y="2576150"/>
            <a:ext cx="10750932" cy="259647"/>
          </a:xfrm>
          <a:prstGeom prst="rect">
            <a:avLst/>
          </a:prstGeom>
          <a:solidFill>
            <a:schemeClr val="accent4">
              <a:lumMod val="75000"/>
              <a:alpha val="43000"/>
            </a:schemeClr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9375B25B-F4B2-4573-9979-3FBABC783B7E}"/>
              </a:ext>
            </a:extLst>
          </p:cNvPr>
          <p:cNvSpPr/>
          <p:nvPr/>
        </p:nvSpPr>
        <p:spPr>
          <a:xfrm>
            <a:off x="958789" y="3705310"/>
            <a:ext cx="10750932" cy="259648"/>
          </a:xfrm>
          <a:prstGeom prst="rect">
            <a:avLst/>
          </a:prstGeom>
          <a:solidFill>
            <a:schemeClr val="accent4">
              <a:lumMod val="75000"/>
              <a:alpha val="43000"/>
            </a:schemeClr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B48DA4B4-1A39-4AB7-BAD9-85ADE8F76971}"/>
              </a:ext>
            </a:extLst>
          </p:cNvPr>
          <p:cNvSpPr/>
          <p:nvPr/>
        </p:nvSpPr>
        <p:spPr>
          <a:xfrm>
            <a:off x="1011913" y="4556899"/>
            <a:ext cx="10750932" cy="319597"/>
          </a:xfrm>
          <a:prstGeom prst="rect">
            <a:avLst/>
          </a:prstGeom>
          <a:solidFill>
            <a:schemeClr val="accent4">
              <a:lumMod val="75000"/>
              <a:alpha val="43000"/>
            </a:schemeClr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E4A68A9A-4AE1-450F-80AF-3B07A0D0D01A}"/>
              </a:ext>
            </a:extLst>
          </p:cNvPr>
          <p:cNvSpPr/>
          <p:nvPr/>
        </p:nvSpPr>
        <p:spPr>
          <a:xfrm>
            <a:off x="958789" y="4028677"/>
            <a:ext cx="10750932" cy="275408"/>
          </a:xfrm>
          <a:prstGeom prst="rect">
            <a:avLst/>
          </a:prstGeom>
          <a:solidFill>
            <a:schemeClr val="accent4">
              <a:lumMod val="75000"/>
              <a:alpha val="43000"/>
            </a:schemeClr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8CAD8C9C-30FA-493A-A598-649D17C00ABA}"/>
              </a:ext>
            </a:extLst>
          </p:cNvPr>
          <p:cNvSpPr/>
          <p:nvPr/>
        </p:nvSpPr>
        <p:spPr>
          <a:xfrm>
            <a:off x="1109470" y="5612513"/>
            <a:ext cx="10750932" cy="319597"/>
          </a:xfrm>
          <a:prstGeom prst="rect">
            <a:avLst/>
          </a:prstGeom>
          <a:solidFill>
            <a:schemeClr val="accent4">
              <a:lumMod val="75000"/>
              <a:alpha val="43000"/>
            </a:schemeClr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444C6B53-9D2B-47BE-B2BC-CC8A58CD717F}"/>
              </a:ext>
            </a:extLst>
          </p:cNvPr>
          <p:cNvSpPr/>
          <p:nvPr/>
        </p:nvSpPr>
        <p:spPr>
          <a:xfrm>
            <a:off x="1051843" y="5165498"/>
            <a:ext cx="10750932" cy="319597"/>
          </a:xfrm>
          <a:prstGeom prst="rect">
            <a:avLst/>
          </a:prstGeom>
          <a:solidFill>
            <a:schemeClr val="accent4">
              <a:lumMod val="75000"/>
              <a:alpha val="43000"/>
            </a:schemeClr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FBFC4F2B-27B6-4A1E-965F-86E346A0DE0F}"/>
              </a:ext>
            </a:extLst>
          </p:cNvPr>
          <p:cNvSpPr txBox="1"/>
          <p:nvPr/>
        </p:nvSpPr>
        <p:spPr>
          <a:xfrm rot="20023459">
            <a:off x="970823" y="2191997"/>
            <a:ext cx="9408781" cy="156966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fr-BE" sz="4800" b="1" dirty="0"/>
              <a:t>Votre GRILLE pour le 24 Janvier</a:t>
            </a:r>
          </a:p>
        </p:txBody>
      </p:sp>
      <p:sp>
        <p:nvSpPr>
          <p:cNvPr id="20" name="Titre 19">
            <a:extLst>
              <a:ext uri="{FF2B5EF4-FFF2-40B4-BE49-F238E27FC236}">
                <a16:creationId xmlns:a16="http://schemas.microsoft.com/office/drawing/2014/main" id="{2C5F7889-DB5E-4BE8-45FD-66E26694FF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BE" dirty="0"/>
          </a:p>
        </p:txBody>
      </p:sp>
      <p:sp>
        <p:nvSpPr>
          <p:cNvPr id="24" name="TextBox 4">
            <a:extLst>
              <a:ext uri="{FF2B5EF4-FFF2-40B4-BE49-F238E27FC236}">
                <a16:creationId xmlns:a16="http://schemas.microsoft.com/office/drawing/2014/main" id="{208DFABC-8275-D273-8912-763270F66DA6}"/>
              </a:ext>
            </a:extLst>
          </p:cNvPr>
          <p:cNvSpPr txBox="1"/>
          <p:nvPr/>
        </p:nvSpPr>
        <p:spPr>
          <a:xfrm>
            <a:off x="0" y="6611779"/>
            <a:ext cx="313381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dirty="0">
                <a:solidFill>
                  <a:srgbClr val="0070C0"/>
                </a:solidFill>
              </a:rPr>
              <a:t>S5- Soirée Parents – 24 </a:t>
            </a:r>
            <a:r>
              <a:rPr lang="en-US" sz="1000" b="1" dirty="0" err="1">
                <a:solidFill>
                  <a:srgbClr val="0070C0"/>
                </a:solidFill>
              </a:rPr>
              <a:t>Novembre</a:t>
            </a:r>
            <a:r>
              <a:rPr lang="en-US" sz="1000" b="1" dirty="0">
                <a:solidFill>
                  <a:srgbClr val="0070C0"/>
                </a:solidFill>
              </a:rPr>
              <a:t> 2022</a:t>
            </a:r>
            <a:endParaRPr lang="en-BE" sz="1000" b="1" dirty="0">
              <a:solidFill>
                <a:srgbClr val="0070C0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24076450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2000" advTm="61821"/>
    </mc:Choice>
    <mc:Fallback xmlns="">
      <p:transition spd="slow" advTm="6182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2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01840" y="-143100"/>
            <a:ext cx="10972800" cy="1143000"/>
          </a:xfrm>
        </p:spPr>
        <p:txBody>
          <a:bodyPr vert="horz" lIns="91440" tIns="45720" rIns="91440" bIns="45720" rtlCol="0" anchor="b">
            <a:normAutofit fontScale="90000"/>
          </a:bodyPr>
          <a:lstStyle/>
          <a:p>
            <a:pPr>
              <a:lnSpc>
                <a:spcPct val="80000"/>
              </a:lnSpc>
            </a:pPr>
            <a:r>
              <a:rPr lang="en-US" sz="6200" kern="1200" spc="-120" baseline="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Choix des cours pour la 6e et la 7e </a:t>
            </a:r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72F75840-8E7C-411C-95D4-D2050A98626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53418"/>
          <a:stretch/>
        </p:blipFill>
        <p:spPr>
          <a:xfrm>
            <a:off x="28113" y="2161800"/>
            <a:ext cx="12192000" cy="2955133"/>
          </a:xfrm>
          <a:prstGeom prst="rect">
            <a:avLst/>
          </a:prstGeom>
          <a:ln w="28575">
            <a:solidFill>
              <a:schemeClr val="tx1">
                <a:lumMod val="95000"/>
                <a:lumOff val="5000"/>
              </a:schemeClr>
            </a:solidFill>
          </a:ln>
        </p:spPr>
      </p:pic>
      <mc:AlternateContent xmlns:mc="http://schemas.openxmlformats.org/markup-compatibility/2006" xmlns:p14="http://schemas.microsoft.com/office/powerpoint/2010/main" xmlns:iact="http://schemas.microsoft.com/office/powerpoint/2014/inkAction">
        <mc:Choice Requires="p14 iact">
          <p:contentPart p14:bwMode="auto" r:id="rId3">
            <p14:nvContentPartPr>
              <p14:cNvPr id="12" name="Encre 11">
                <a:extLst>
                  <a:ext uri="{FF2B5EF4-FFF2-40B4-BE49-F238E27FC236}">
                    <a16:creationId xmlns:a16="http://schemas.microsoft.com/office/drawing/2014/main" id="{10109A0F-A912-4275-8EE6-5BF11FB33336}"/>
                  </a:ext>
                </a:extLst>
              </p14:cNvPr>
              <p14:cNvContentPartPr/>
              <p14:nvPr>
                <p:extLst>
                  <p:ext uri="{42D2F446-02D8-4167-A562-619A0277C38B}">
                    <p15:isNarration xmlns:p15="http://schemas.microsoft.com/office/powerpoint/2012/main" val="1"/>
                  </p:ext>
                </p:extLst>
              </p14:nvPr>
            </p14:nvContentPartPr>
            <p14:xfrm>
              <a:off x="67680" y="1863658"/>
              <a:ext cx="11841120" cy="2454120"/>
            </p14:xfrm>
          </p:contentPart>
        </mc:Choice>
        <mc:Fallback xmlns="">
          <p:pic>
            <p:nvPicPr>
              <p:cNvPr id="12" name="Encre 11">
                <a:extLst>
                  <a:ext uri="{FF2B5EF4-FFF2-40B4-BE49-F238E27FC236}">
                    <a16:creationId xmlns:a16="http://schemas.microsoft.com/office/drawing/2014/main" id="{10109A0F-A912-4275-8EE6-5BF11FB33336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51840" y="1800298"/>
                <a:ext cx="11872440" cy="2580840"/>
              </a:xfrm>
              <a:prstGeom prst="rect">
                <a:avLst/>
              </a:prstGeom>
            </p:spPr>
          </p:pic>
        </mc:Fallback>
      </mc:AlternateContent>
      <p:sp>
        <p:nvSpPr>
          <p:cNvPr id="4" name="TextBox 4">
            <a:extLst>
              <a:ext uri="{FF2B5EF4-FFF2-40B4-BE49-F238E27FC236}">
                <a16:creationId xmlns:a16="http://schemas.microsoft.com/office/drawing/2014/main" id="{756CAB46-D28B-AA03-B328-472C29874D03}"/>
              </a:ext>
            </a:extLst>
          </p:cNvPr>
          <p:cNvSpPr txBox="1"/>
          <p:nvPr/>
        </p:nvSpPr>
        <p:spPr>
          <a:xfrm>
            <a:off x="0" y="6611779"/>
            <a:ext cx="313381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dirty="0">
                <a:solidFill>
                  <a:srgbClr val="0070C0"/>
                </a:solidFill>
              </a:rPr>
              <a:t>S5- Soirée Parents – 24 </a:t>
            </a:r>
            <a:r>
              <a:rPr lang="en-US" sz="1000" b="1" dirty="0" err="1">
                <a:solidFill>
                  <a:srgbClr val="0070C0"/>
                </a:solidFill>
              </a:rPr>
              <a:t>Novembre</a:t>
            </a:r>
            <a:r>
              <a:rPr lang="en-US" sz="1000" b="1" dirty="0">
                <a:solidFill>
                  <a:srgbClr val="0070C0"/>
                </a:solidFill>
              </a:rPr>
              <a:t> 2022</a:t>
            </a:r>
            <a:endParaRPr lang="en-BE" sz="1000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636433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2000" advTm="220018"/>
    </mc:Choice>
    <mc:Fallback xmlns="">
      <p:transition spd="slow" advTm="220018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cmd type="call" cmd="playFrom(0.0)">
                                      <p:cBhvr>
                                        <p:cTn id="7" dur="1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4">
            <a:extLst>
              <a:ext uri="{FF2B5EF4-FFF2-40B4-BE49-F238E27FC236}">
                <a16:creationId xmlns:a16="http://schemas.microsoft.com/office/drawing/2014/main" id="{2E392150-6362-2891-CF60-D807EF602239}"/>
              </a:ext>
            </a:extLst>
          </p:cNvPr>
          <p:cNvSpPr txBox="1"/>
          <p:nvPr/>
        </p:nvSpPr>
        <p:spPr>
          <a:xfrm>
            <a:off x="0" y="6611779"/>
            <a:ext cx="313381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dirty="0">
                <a:solidFill>
                  <a:srgbClr val="0070C0"/>
                </a:solidFill>
              </a:rPr>
              <a:t>S5- Soirée Parents – 24 </a:t>
            </a:r>
            <a:r>
              <a:rPr lang="en-US" sz="1000" b="1" dirty="0" err="1">
                <a:solidFill>
                  <a:srgbClr val="0070C0"/>
                </a:solidFill>
              </a:rPr>
              <a:t>Novembre</a:t>
            </a:r>
            <a:r>
              <a:rPr lang="en-US" sz="1000" b="1" dirty="0">
                <a:solidFill>
                  <a:srgbClr val="0070C0"/>
                </a:solidFill>
              </a:rPr>
              <a:t> 2022</a:t>
            </a:r>
            <a:endParaRPr lang="en-BE" sz="1000" b="1" dirty="0">
              <a:solidFill>
                <a:srgbClr val="0070C0"/>
              </a:solidFill>
            </a:endParaRP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83C94645-9E74-CA12-3191-8779D446F3F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69580" y="82972"/>
            <a:ext cx="4992118" cy="63899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5997614"/>
      </p:ext>
    </p:extLst>
  </p:cSld>
  <p:clrMapOvr>
    <a:overrideClrMapping bg1="lt1" tx1="dk1" bg2="dk2" tx2="lt2" accent1="accent1" accent2="accent2" accent3="accent3" accent4="accent4" accent5="accent5" accent6="accent6" hlink="hlink" folHlink="folHlink"/>
  </p:clrMapOvr>
  <p:transition spd="slow" advTm="35257">
    <p:push dir="u"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>
            <a:extLst>
              <a:ext uri="{FF2B5EF4-FFF2-40B4-BE49-F238E27FC236}">
                <a16:creationId xmlns:a16="http://schemas.microsoft.com/office/drawing/2014/main" id="{EC87B503-BAA2-B7AF-0E8B-DEE98FD0CA8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7409" y="1614547"/>
            <a:ext cx="9160718" cy="5065695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937409" y="62203"/>
            <a:ext cx="10650012" cy="1407728"/>
          </a:xfrm>
        </p:spPr>
        <p:txBody>
          <a:bodyPr vert="horz" lIns="91440" tIns="45720" rIns="91440" bIns="45720" rtlCol="0" anchor="b" anchorCtr="0">
            <a:noAutofit/>
          </a:bodyPr>
          <a:lstStyle/>
          <a:p>
            <a:pPr>
              <a:lnSpc>
                <a:spcPct val="80000"/>
              </a:lnSpc>
            </a:pPr>
            <a:r>
              <a:rPr lang="fr-FR" sz="4400" kern="1200" spc="-12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total min. 31 périodes,</a:t>
            </a:r>
            <a:br>
              <a:rPr lang="fr-FR" sz="4400" kern="1200" spc="-12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</a:br>
            <a:r>
              <a:rPr lang="fr-FR" sz="4400" kern="1200" spc="-12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total max. 35 périodes (</a:t>
            </a:r>
            <a:r>
              <a:rPr lang="fr-FR" sz="4400" kern="1200" spc="-120" dirty="0">
                <a:solidFill>
                  <a:schemeClr val="accent6"/>
                </a:solidFill>
                <a:highlight>
                  <a:srgbClr val="FFFF00"/>
                </a:highlight>
                <a:latin typeface="+mj-lt"/>
                <a:ea typeface="+mj-ea"/>
                <a:cs typeface="+mj-cs"/>
              </a:rPr>
              <a:t>dérogation 36+ P)</a:t>
            </a:r>
          </a:p>
        </p:txBody>
      </p:sp>
      <p:sp>
        <p:nvSpPr>
          <p:cNvPr id="4" name="Rectangle 3"/>
          <p:cNvSpPr/>
          <p:nvPr/>
        </p:nvSpPr>
        <p:spPr>
          <a:xfrm>
            <a:off x="560587" y="1585486"/>
            <a:ext cx="9537540" cy="5210311"/>
          </a:xfrm>
          <a:prstGeom prst="rect">
            <a:avLst/>
          </a:prstGeom>
          <a:solidFill>
            <a:schemeClr val="bg2">
              <a:lumMod val="40000"/>
              <a:lumOff val="60000"/>
              <a:alpha val="43000"/>
            </a:schemeClr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736500707"/>
      </p:ext>
    </p:extLst>
  </p:cSld>
  <p:clrMapOvr>
    <a:masterClrMapping/>
  </p:clrMapOvr>
  <p:transition spd="slow" advTm="69460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85029" y="0"/>
            <a:ext cx="11439939" cy="1501046"/>
          </a:xfrm>
        </p:spPr>
        <p:txBody>
          <a:bodyPr vert="horz" lIns="91440" tIns="45720" rIns="91440" bIns="45720" rtlCol="0" anchor="b" anchorCtr="0">
            <a:noAutofit/>
          </a:bodyPr>
          <a:lstStyle/>
          <a:p>
            <a:pPr>
              <a:lnSpc>
                <a:spcPct val="80000"/>
              </a:lnSpc>
            </a:pPr>
            <a:r>
              <a:rPr lang="fr-FR" sz="4000" kern="1200" spc="-12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29 </a:t>
            </a:r>
            <a:r>
              <a:rPr lang="fr-FR" sz="4000" kern="1200" spc="-12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périodes </a:t>
            </a:r>
            <a:r>
              <a:rPr lang="fr-FR" sz="4000" kern="1200" spc="-12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min. de cours obligatoires, options et approfondissements (colonnes 1 à 4).</a:t>
            </a:r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954E7F6C-A622-7699-EC33-BBF738759E1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7409" y="1614547"/>
            <a:ext cx="9160718" cy="5065695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4" name="Rectangle 3"/>
          <p:cNvSpPr/>
          <p:nvPr/>
        </p:nvSpPr>
        <p:spPr>
          <a:xfrm>
            <a:off x="937409" y="1614547"/>
            <a:ext cx="7015885" cy="5220429"/>
          </a:xfrm>
          <a:prstGeom prst="rect">
            <a:avLst/>
          </a:prstGeom>
          <a:solidFill>
            <a:schemeClr val="bg1">
              <a:lumMod val="85000"/>
              <a:alpha val="43000"/>
            </a:schemeClr>
          </a:solidFill>
          <a:ln w="476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873354227"/>
      </p:ext>
    </p:extLst>
  </p:cSld>
  <p:clrMapOvr>
    <a:masterClrMapping/>
  </p:clrMapOvr>
  <p:transition spd="slow" advTm="28315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49197" y="45009"/>
            <a:ext cx="10772775" cy="894269"/>
          </a:xfrm>
        </p:spPr>
        <p:txBody>
          <a:bodyPr>
            <a:normAutofit fontScale="90000"/>
          </a:bodyPr>
          <a:lstStyle/>
          <a:p>
            <a:r>
              <a:rPr lang="fr-FR" sz="4800" dirty="0">
                <a:solidFill>
                  <a:schemeClr val="bg1"/>
                </a:solidFill>
              </a:rPr>
              <a:t>min. 2, max. 4 options à 4 périodes.</a:t>
            </a:r>
          </a:p>
        </p:txBody>
      </p:sp>
      <p:sp>
        <p:nvSpPr>
          <p:cNvPr id="3" name="TextBox 4">
            <a:extLst>
              <a:ext uri="{FF2B5EF4-FFF2-40B4-BE49-F238E27FC236}">
                <a16:creationId xmlns:a16="http://schemas.microsoft.com/office/drawing/2014/main" id="{74DA5024-7955-E662-8101-18365933B7BF}"/>
              </a:ext>
            </a:extLst>
          </p:cNvPr>
          <p:cNvSpPr txBox="1"/>
          <p:nvPr/>
        </p:nvSpPr>
        <p:spPr>
          <a:xfrm>
            <a:off x="0" y="6611779"/>
            <a:ext cx="313381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dirty="0">
                <a:solidFill>
                  <a:srgbClr val="0070C0"/>
                </a:solidFill>
              </a:rPr>
              <a:t>S5- Soirée Parents – 24 </a:t>
            </a:r>
            <a:r>
              <a:rPr lang="en-US" sz="1000" b="1" dirty="0" err="1">
                <a:solidFill>
                  <a:srgbClr val="0070C0"/>
                </a:solidFill>
              </a:rPr>
              <a:t>Novembre</a:t>
            </a:r>
            <a:r>
              <a:rPr lang="en-US" sz="1000" b="1" dirty="0">
                <a:solidFill>
                  <a:srgbClr val="0070C0"/>
                </a:solidFill>
              </a:rPr>
              <a:t> 2022</a:t>
            </a:r>
            <a:endParaRPr lang="en-BE" sz="1000" b="1" dirty="0">
              <a:solidFill>
                <a:srgbClr val="0070C0"/>
              </a:solidFill>
            </a:endParaRP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8ECB6DAF-4B3B-E43E-EC6D-80993FBCFE3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7409" y="1669194"/>
            <a:ext cx="9160718" cy="5065695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4" name="Rectangle 3"/>
          <p:cNvSpPr/>
          <p:nvPr/>
        </p:nvSpPr>
        <p:spPr>
          <a:xfrm>
            <a:off x="3968455" y="1707004"/>
            <a:ext cx="1549313" cy="4257674"/>
          </a:xfrm>
          <a:prstGeom prst="rect">
            <a:avLst/>
          </a:prstGeom>
          <a:solidFill>
            <a:schemeClr val="bg1">
              <a:lumMod val="85000"/>
              <a:alpha val="43000"/>
            </a:schemeClr>
          </a:solidFill>
          <a:ln w="476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873605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9034"/>
    </mc:Choice>
    <mc:Fallback xmlns="">
      <p:transition spd="slow" advTm="29034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1">
            <a:extLst>
              <a:ext uri="{FF2B5EF4-FFF2-40B4-BE49-F238E27FC236}">
                <a16:creationId xmlns:a16="http://schemas.microsoft.com/office/drawing/2014/main" id="{B87F877B-07EC-4A46-B60F-713C5D2F3678}"/>
              </a:ext>
            </a:extLst>
          </p:cNvPr>
          <p:cNvSpPr txBox="1">
            <a:spLocks/>
          </p:cNvSpPr>
          <p:nvPr/>
        </p:nvSpPr>
        <p:spPr>
          <a:xfrm>
            <a:off x="167640" y="228600"/>
            <a:ext cx="10075487" cy="2884200"/>
          </a:xfrm>
          <a:prstGeom prst="rect">
            <a:avLst/>
          </a:prstGeom>
          <a:solidFill>
            <a:schemeClr val="bg1"/>
          </a:solidFill>
        </p:spPr>
        <p:txBody>
          <a:bodyPr anchor="ctr">
            <a:norm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5400" kern="1200" spc="-120" baseline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DE" sz="4800" dirty="0"/>
              <a:t>17 h &gt; 18h30 h</a:t>
            </a:r>
            <a:br>
              <a:rPr lang="de-DE" sz="4800" dirty="0"/>
            </a:br>
            <a:r>
              <a:rPr lang="de-DE" sz="4800" b="1" dirty="0"/>
              <a:t>OPTIONS</a:t>
            </a:r>
            <a:r>
              <a:rPr lang="de-DE" sz="4800" dirty="0"/>
              <a:t> &amp; </a:t>
            </a:r>
            <a:r>
              <a:rPr lang="de-DE" sz="4800" b="1" dirty="0"/>
              <a:t>APPROFONDISSEMENTS</a:t>
            </a:r>
            <a:endParaRPr lang="fr-FR" sz="4800" b="1" dirty="0"/>
          </a:p>
        </p:txBody>
      </p:sp>
      <p:sp>
        <p:nvSpPr>
          <p:cNvPr id="7" name="Sous-titre 2">
            <a:extLst>
              <a:ext uri="{FF2B5EF4-FFF2-40B4-BE49-F238E27FC236}">
                <a16:creationId xmlns:a16="http://schemas.microsoft.com/office/drawing/2014/main" id="{FF1DD6CB-2FC0-4753-A552-9E873A6F4D65}"/>
              </a:ext>
            </a:extLst>
          </p:cNvPr>
          <p:cNvSpPr txBox="1">
            <a:spLocks/>
          </p:cNvSpPr>
          <p:nvPr/>
        </p:nvSpPr>
        <p:spPr>
          <a:xfrm>
            <a:off x="633382" y="2917320"/>
            <a:ext cx="11147137" cy="2553840"/>
          </a:xfrm>
          <a:prstGeom prst="rect">
            <a:avLst/>
          </a:prstGeom>
          <a:solidFill>
            <a:schemeClr val="bg1"/>
          </a:solidFill>
        </p:spPr>
        <p:txBody>
          <a:bodyPr anchor="ctr"/>
          <a:lstStyle>
            <a:lvl1pPr marL="91440" indent="-91440" algn="l" defTabSz="914400" rtl="0" eaLnBrk="1" latinLnBrk="0" hangingPunct="1">
              <a:lnSpc>
                <a:spcPct val="85000"/>
              </a:lnSpc>
              <a:spcBef>
                <a:spcPts val="1300"/>
              </a:spcBef>
              <a:buFont typeface="Arial" pitchFamily="34" charset="0"/>
              <a:buChar char=" "/>
              <a:defRPr sz="2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47472" indent="-342900" algn="l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Char char=" "/>
              <a:defRPr sz="2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48640" indent="-548640" algn="l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Char char=" "/>
              <a:defRPr sz="2000" i="1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822960" indent="-822960" algn="l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Char char=" 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097280" indent="-1097280" algn="l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Char char=" 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200000" indent="-228600" algn="l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Char char=" 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400000" indent="-228600" algn="l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Char char=" 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600000" indent="-228600" algn="l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Char char=" 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800000" indent="-228600" algn="l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Char char=" 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>
              <a:buFont typeface="+mj-lt"/>
              <a:buAutoNum type="arabicPeriod"/>
            </a:pPr>
            <a:r>
              <a:rPr lang="de-DE" b="1" dirty="0"/>
              <a:t>PRÉSENTATION DES COURS </a:t>
            </a:r>
            <a:r>
              <a:rPr lang="de-DE" dirty="0"/>
              <a:t>DONNÉS EN L1.</a:t>
            </a:r>
          </a:p>
          <a:p>
            <a:pPr marL="457200" indent="-457200">
              <a:buFont typeface="+mj-lt"/>
              <a:buAutoNum type="arabicPeriod"/>
            </a:pPr>
            <a:r>
              <a:rPr lang="de-DE" dirty="0"/>
              <a:t>INFORMATIONS SUR LES </a:t>
            </a:r>
            <a:r>
              <a:rPr lang="de-DE" b="1" dirty="0"/>
              <a:t>CHOIX DES PROGRAMMES </a:t>
            </a:r>
            <a:r>
              <a:rPr lang="de-DE" dirty="0"/>
              <a:t>6</a:t>
            </a:r>
            <a:r>
              <a:rPr lang="de-DE" baseline="30000" dirty="0"/>
              <a:t>e</a:t>
            </a:r>
            <a:r>
              <a:rPr lang="de-DE" dirty="0"/>
              <a:t>-7</a:t>
            </a:r>
            <a:r>
              <a:rPr lang="de-DE" baseline="30000" dirty="0"/>
              <a:t>e</a:t>
            </a:r>
            <a:br>
              <a:rPr lang="de-DE" dirty="0"/>
            </a:br>
            <a:r>
              <a:rPr lang="de-DE" dirty="0"/>
              <a:t>&amp; ORIENTATION.</a:t>
            </a:r>
          </a:p>
          <a:p>
            <a:pPr marL="457200" indent="-457200">
              <a:buFont typeface="+mj-lt"/>
              <a:buAutoNum type="arabicPeriod"/>
            </a:pPr>
            <a:r>
              <a:rPr lang="de-DE" dirty="0"/>
              <a:t>Questions / </a:t>
            </a:r>
            <a:r>
              <a:rPr lang="de-DE" dirty="0" err="1"/>
              <a:t>Réponses</a:t>
            </a:r>
            <a:endParaRPr lang="de-DE" dirty="0"/>
          </a:p>
        </p:txBody>
      </p:sp>
      <p:sp>
        <p:nvSpPr>
          <p:cNvPr id="4" name="TextBox 4">
            <a:extLst>
              <a:ext uri="{FF2B5EF4-FFF2-40B4-BE49-F238E27FC236}">
                <a16:creationId xmlns:a16="http://schemas.microsoft.com/office/drawing/2014/main" id="{F07CF31E-6001-8DA0-F07B-923B0111731A}"/>
              </a:ext>
            </a:extLst>
          </p:cNvPr>
          <p:cNvSpPr txBox="1"/>
          <p:nvPr/>
        </p:nvSpPr>
        <p:spPr>
          <a:xfrm>
            <a:off x="0" y="6611779"/>
            <a:ext cx="313381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dirty="0">
                <a:solidFill>
                  <a:srgbClr val="0070C0"/>
                </a:solidFill>
              </a:rPr>
              <a:t>S5- Soirée Parents – 24 </a:t>
            </a:r>
            <a:r>
              <a:rPr lang="en-US" sz="1000" b="1" dirty="0" err="1">
                <a:solidFill>
                  <a:srgbClr val="0070C0"/>
                </a:solidFill>
              </a:rPr>
              <a:t>Novembre</a:t>
            </a:r>
            <a:r>
              <a:rPr lang="en-US" sz="1000" b="1" dirty="0">
                <a:solidFill>
                  <a:srgbClr val="0070C0"/>
                </a:solidFill>
              </a:rPr>
              <a:t> 2022</a:t>
            </a:r>
            <a:endParaRPr lang="en-BE" sz="1000" b="1" dirty="0">
              <a:solidFill>
                <a:srgbClr val="0070C0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903584012"/>
      </p:ext>
    </p:extLst>
  </p:cSld>
  <p:clrMapOvr>
    <a:overrideClrMapping bg1="lt1" tx1="dk1" bg2="dk2" tx2="lt2" accent1="accent1" accent2="accent2" accent3="accent3" accent4="accent4" accent5="accent5" accent6="accent6" hlink="hlink" folHlink="folHlink"/>
  </p:clrMapOvr>
  <p:transition spd="slow" advTm="39135">
    <p:push dir="u"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>
            <a:extLst>
              <a:ext uri="{FF2B5EF4-FFF2-40B4-BE49-F238E27FC236}">
                <a16:creationId xmlns:a16="http://schemas.microsoft.com/office/drawing/2014/main" id="{B42A1B3E-22AE-D475-65BD-363DA07425B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56512" y="829990"/>
            <a:ext cx="10205819" cy="5643615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0" y="-49929"/>
            <a:ext cx="12518844" cy="741746"/>
          </a:xfrm>
        </p:spPr>
        <p:txBody>
          <a:bodyPr vert="horz" lIns="91440" tIns="45720" rIns="91440" bIns="45720" rtlCol="0" anchor="b" anchorCtr="0">
            <a:noAutofit/>
          </a:bodyPr>
          <a:lstStyle/>
          <a:p>
            <a:pPr>
              <a:lnSpc>
                <a:spcPct val="80000"/>
              </a:lnSpc>
            </a:pPr>
            <a:r>
              <a:rPr lang="fr-FR" sz="4000" kern="1200" spc="-12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1 cours de sciences obligatoire</a:t>
            </a:r>
          </a:p>
        </p:txBody>
      </p:sp>
      <p:sp>
        <p:nvSpPr>
          <p:cNvPr id="5" name="Rectangle 4"/>
          <p:cNvSpPr/>
          <p:nvPr/>
        </p:nvSpPr>
        <p:spPr>
          <a:xfrm>
            <a:off x="3133817" y="1407604"/>
            <a:ext cx="1557021" cy="295895"/>
          </a:xfrm>
          <a:prstGeom prst="rect">
            <a:avLst/>
          </a:prstGeom>
          <a:solidFill>
            <a:schemeClr val="bg1">
              <a:lumMod val="85000"/>
              <a:alpha val="43000"/>
            </a:schemeClr>
          </a:solidFill>
          <a:ln w="476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" name="Rectangle 5"/>
          <p:cNvSpPr/>
          <p:nvPr/>
        </p:nvSpPr>
        <p:spPr>
          <a:xfrm>
            <a:off x="6238754" y="1457444"/>
            <a:ext cx="2685327" cy="741745"/>
          </a:xfrm>
          <a:prstGeom prst="rect">
            <a:avLst/>
          </a:prstGeom>
          <a:solidFill>
            <a:schemeClr val="bg1">
              <a:lumMod val="85000"/>
              <a:alpha val="43000"/>
            </a:schemeClr>
          </a:solidFill>
          <a:ln w="476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7" name="Titre 1">
            <a:extLst>
              <a:ext uri="{FF2B5EF4-FFF2-40B4-BE49-F238E27FC236}">
                <a16:creationId xmlns:a16="http://schemas.microsoft.com/office/drawing/2014/main" id="{926E7961-257E-4607-98A3-B84B28E09A3E}"/>
              </a:ext>
            </a:extLst>
          </p:cNvPr>
          <p:cNvSpPr txBox="1">
            <a:spLocks/>
          </p:cNvSpPr>
          <p:nvPr/>
        </p:nvSpPr>
        <p:spPr>
          <a:xfrm>
            <a:off x="3314838" y="4568414"/>
            <a:ext cx="4636970" cy="741744"/>
          </a:xfrm>
          <a:prstGeom prst="rect">
            <a:avLst/>
          </a:prstGeom>
          <a:ln>
            <a:solidFill>
              <a:schemeClr val="tx1">
                <a:lumMod val="95000"/>
                <a:lumOff val="5000"/>
              </a:schemeClr>
            </a:solidFill>
          </a:ln>
        </p:spPr>
        <p:txBody>
          <a:bodyPr vert="horz" lIns="91440" tIns="45720" rIns="91440" bIns="45720" rtlCol="0" anchor="ctr">
            <a:normAutofit fontScale="55000" lnSpcReduction="20000"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5400" kern="1200" spc="-120" baseline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dirty="0">
                <a:solidFill>
                  <a:schemeClr val="tx1"/>
                </a:solidFill>
                <a:highlight>
                  <a:srgbClr val="00FFFF"/>
                </a:highlight>
              </a:rPr>
              <a:t>0 ou 1 cours appro au Max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65253347-2173-4E5E-88CD-2808AC932BF6}"/>
              </a:ext>
            </a:extLst>
          </p:cNvPr>
          <p:cNvSpPr/>
          <p:nvPr/>
        </p:nvSpPr>
        <p:spPr>
          <a:xfrm>
            <a:off x="4502552" y="2919728"/>
            <a:ext cx="1828800" cy="637003"/>
          </a:xfrm>
          <a:prstGeom prst="rect">
            <a:avLst/>
          </a:prstGeom>
          <a:solidFill>
            <a:schemeClr val="bg1">
              <a:lumMod val="85000"/>
              <a:alpha val="43000"/>
            </a:schemeClr>
          </a:solidFill>
          <a:ln w="476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3" name="TextBox 4">
            <a:extLst>
              <a:ext uri="{FF2B5EF4-FFF2-40B4-BE49-F238E27FC236}">
                <a16:creationId xmlns:a16="http://schemas.microsoft.com/office/drawing/2014/main" id="{C64FEC6B-DC77-BD3F-B3AF-554890AD2D64}"/>
              </a:ext>
            </a:extLst>
          </p:cNvPr>
          <p:cNvSpPr txBox="1"/>
          <p:nvPr/>
        </p:nvSpPr>
        <p:spPr>
          <a:xfrm>
            <a:off x="0" y="6611779"/>
            <a:ext cx="313381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dirty="0">
                <a:solidFill>
                  <a:srgbClr val="0070C0"/>
                </a:solidFill>
              </a:rPr>
              <a:t>S5- Soirée Parents – 24 </a:t>
            </a:r>
            <a:r>
              <a:rPr lang="en-US" sz="1000" b="1" dirty="0" err="1">
                <a:solidFill>
                  <a:srgbClr val="0070C0"/>
                </a:solidFill>
              </a:rPr>
              <a:t>Novembre</a:t>
            </a:r>
            <a:r>
              <a:rPr lang="en-US" sz="1000" b="1" dirty="0">
                <a:solidFill>
                  <a:srgbClr val="0070C0"/>
                </a:solidFill>
              </a:rPr>
              <a:t> 2022</a:t>
            </a:r>
            <a:endParaRPr lang="en-BE" sz="1000" b="1" dirty="0">
              <a:solidFill>
                <a:srgbClr val="0070C0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5449617"/>
      </p:ext>
    </p:extLst>
  </p:cSld>
  <p:clrMapOvr>
    <a:masterClrMapping/>
  </p:clrMapOvr>
  <p:transition spd="slow" advTm="58719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10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:a16="http://schemas.microsoft.com/office/drawing/2014/main" id="{F5747513-D607-BB28-EF5C-EACB516515C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0742" y="1064871"/>
            <a:ext cx="10476198" cy="5793129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0" y="33139"/>
            <a:ext cx="12980849" cy="1303867"/>
          </a:xfrm>
        </p:spPr>
        <p:txBody>
          <a:bodyPr>
            <a:noAutofit/>
          </a:bodyPr>
          <a:lstStyle/>
          <a:p>
            <a:r>
              <a:rPr lang="fr-FR" sz="3200" b="1" dirty="0">
                <a:solidFill>
                  <a:schemeClr val="tx1"/>
                </a:solidFill>
                <a:highlight>
                  <a:srgbClr val="00FFFF"/>
                </a:highlight>
              </a:rPr>
              <a:t>Appro Maths que si Maths 5</a:t>
            </a:r>
            <a:br>
              <a:rPr lang="fr-FR" sz="3600" dirty="0">
                <a:solidFill>
                  <a:schemeClr val="tx1"/>
                </a:solidFill>
              </a:rPr>
            </a:br>
            <a:r>
              <a:rPr lang="fr-FR" sz="3200" dirty="0">
                <a:solidFill>
                  <a:schemeClr val="tx1"/>
                </a:solidFill>
                <a:highlight>
                  <a:srgbClr val="FFFF00"/>
                </a:highlight>
              </a:rPr>
              <a:t>Labo Sciences que si sciences 4 p </a:t>
            </a:r>
            <a:r>
              <a:rPr lang="fr-FR" sz="3200" dirty="0">
                <a:solidFill>
                  <a:schemeClr val="tx1"/>
                </a:solidFill>
                <a:highlight>
                  <a:srgbClr val="FFFF00"/>
                </a:highlight>
                <a:sym typeface="Wingdings" panose="05000000000000000000" pitchFamily="2" charset="2"/>
              </a:rPr>
              <a:t> Ce n’est pas le cas pour le Labo ART</a:t>
            </a:r>
            <a:endParaRPr lang="fr-FR" sz="3600" dirty="0">
              <a:solidFill>
                <a:schemeClr val="tx1"/>
              </a:solidFill>
              <a:highlight>
                <a:srgbClr val="FFFF00"/>
              </a:highlight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665847" y="2019600"/>
            <a:ext cx="2148840" cy="349138"/>
          </a:xfrm>
          <a:prstGeom prst="rect">
            <a:avLst/>
          </a:prstGeom>
          <a:solidFill>
            <a:schemeClr val="bg1">
              <a:lumMod val="85000"/>
              <a:alpha val="43000"/>
            </a:schemeClr>
          </a:solidFill>
          <a:ln w="476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" name="Rectangle 5"/>
          <p:cNvSpPr/>
          <p:nvPr/>
        </p:nvSpPr>
        <p:spPr>
          <a:xfrm>
            <a:off x="5768992" y="2099950"/>
            <a:ext cx="3010211" cy="217963"/>
          </a:xfrm>
          <a:prstGeom prst="rect">
            <a:avLst/>
          </a:prstGeom>
          <a:solidFill>
            <a:schemeClr val="bg1">
              <a:lumMod val="85000"/>
              <a:alpha val="43000"/>
            </a:schemeClr>
          </a:solidFill>
          <a:ln w="476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Rectangle 6"/>
          <p:cNvSpPr/>
          <p:nvPr/>
        </p:nvSpPr>
        <p:spPr>
          <a:xfrm>
            <a:off x="4328160" y="3245860"/>
            <a:ext cx="1767840" cy="640332"/>
          </a:xfrm>
          <a:prstGeom prst="rect">
            <a:avLst/>
          </a:prstGeom>
          <a:solidFill>
            <a:schemeClr val="bg1">
              <a:lumMod val="85000"/>
              <a:alpha val="43000"/>
            </a:schemeClr>
          </a:solidFill>
          <a:ln w="476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Rectangle 7"/>
          <p:cNvSpPr/>
          <p:nvPr/>
        </p:nvSpPr>
        <p:spPr>
          <a:xfrm>
            <a:off x="8779203" y="1662109"/>
            <a:ext cx="2512632" cy="732423"/>
          </a:xfrm>
          <a:prstGeom prst="rect">
            <a:avLst/>
          </a:prstGeom>
          <a:solidFill>
            <a:schemeClr val="bg1">
              <a:lumMod val="85000"/>
              <a:alpha val="43000"/>
            </a:schemeClr>
          </a:solidFill>
          <a:ln w="476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mc:AlternateContent xmlns:mc="http://schemas.openxmlformats.org/markup-compatibility/2006" xmlns:p14="http://schemas.microsoft.com/office/powerpoint/2010/main" xmlns:iact="http://schemas.microsoft.com/office/powerpoint/2014/inkAction">
        <mc:Choice Requires="p14 iact">
          <p:contentPart p14:bwMode="auto" r:id="rId4">
            <p14:nvContentPartPr>
              <p14:cNvPr id="4" name="Encre 3">
                <a:extLst>
                  <a:ext uri="{FF2B5EF4-FFF2-40B4-BE49-F238E27FC236}">
                    <a16:creationId xmlns:a16="http://schemas.microsoft.com/office/drawing/2014/main" id="{199D7EFD-499B-4FB7-A719-7C3D0F0BB170}"/>
                  </a:ext>
                </a:extLst>
              </p14:cNvPr>
              <p14:cNvContentPartPr/>
              <p14:nvPr>
                <p:extLst>
                  <p:ext uri="{42D2F446-02D8-4167-A562-619A0277C38B}">
                    <p15:isNarration xmlns:p15="http://schemas.microsoft.com/office/powerpoint/2012/main" val="1"/>
                  </p:ext>
                </p:extLst>
              </p14:nvPr>
            </p14:nvContentPartPr>
            <p14:xfrm>
              <a:off x="4229640" y="2448720"/>
              <a:ext cx="6951240" cy="1425960"/>
            </p14:xfrm>
          </p:contentPart>
        </mc:Choice>
        <mc:Fallback xmlns="">
          <p:pic>
            <p:nvPicPr>
              <p:cNvPr id="4" name="Encre 3">
                <a:extLst>
                  <a:ext uri="{FF2B5EF4-FFF2-40B4-BE49-F238E27FC236}">
                    <a16:creationId xmlns:a16="http://schemas.microsoft.com/office/drawing/2014/main" id="{199D7EFD-499B-4FB7-A719-7C3D0F0BB170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4213800" y="2385360"/>
                <a:ext cx="6982560" cy="1552680"/>
              </a:xfrm>
              <a:prstGeom prst="rect">
                <a:avLst/>
              </a:prstGeom>
            </p:spPr>
          </p:pic>
        </mc:Fallback>
      </mc:AlternateContent>
    </p:spTree>
    <p:custDataLst>
      <p:tags r:id="rId1"/>
    </p:custDataLst>
    <p:extLst>
      <p:ext uri="{BB962C8B-B14F-4D97-AF65-F5344CB8AC3E}">
        <p14:creationId xmlns:p14="http://schemas.microsoft.com/office/powerpoint/2010/main" val="411613126"/>
      </p:ext>
    </p:extLst>
  </p:cSld>
  <p:clrMapOvr>
    <a:masterClrMapping/>
  </p:clrMapOvr>
  <p:transition spd="slow" advTm="64747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cmd type="call" cmd="playFrom(0.0)">
                                      <p:cBhvr>
                                        <p:cTn id="7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 animBg="1"/>
      <p:bldP spid="6" grpId="0" animBg="1"/>
      <p:bldP spid="7" grpId="0" animBg="1"/>
      <p:bldP spid="8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>
            <a:extLst>
              <a:ext uri="{FF2B5EF4-FFF2-40B4-BE49-F238E27FC236}">
                <a16:creationId xmlns:a16="http://schemas.microsoft.com/office/drawing/2014/main" id="{D1C9C238-7F4F-BF03-9DAE-6800729EB0E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9447" y="732367"/>
            <a:ext cx="11077493" cy="6125633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71331" y="-34724"/>
            <a:ext cx="10651625" cy="732367"/>
          </a:xfrm>
        </p:spPr>
        <p:txBody>
          <a:bodyPr vert="horz" lIns="91440" tIns="45720" rIns="91440" bIns="45720" rtlCol="0" anchor="b" anchorCtr="0">
            <a:noAutofit/>
          </a:bodyPr>
          <a:lstStyle/>
          <a:p>
            <a:pPr>
              <a:lnSpc>
                <a:spcPct val="80000"/>
              </a:lnSpc>
            </a:pPr>
            <a:r>
              <a:rPr lang="fr-FR" sz="4000" kern="1200" spc="-12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Histoire-Géographie-</a:t>
            </a:r>
            <a:r>
              <a:rPr lang="fr-FR" sz="4000" kern="1200" spc="-120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Ecocomie</a:t>
            </a:r>
            <a:r>
              <a:rPr lang="fr-FR" sz="4000" kern="1200" spc="-12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= L2 (de S5)</a:t>
            </a:r>
          </a:p>
        </p:txBody>
      </p:sp>
      <p:sp>
        <p:nvSpPr>
          <p:cNvPr id="5" name="Rectangle 4"/>
          <p:cNvSpPr/>
          <p:nvPr/>
        </p:nvSpPr>
        <p:spPr>
          <a:xfrm>
            <a:off x="270839" y="1600495"/>
            <a:ext cx="1916776" cy="246221"/>
          </a:xfrm>
          <a:prstGeom prst="rect">
            <a:avLst/>
          </a:prstGeom>
          <a:solidFill>
            <a:schemeClr val="bg1">
              <a:lumMod val="85000"/>
              <a:alpha val="43000"/>
            </a:schemeClr>
          </a:solidFill>
          <a:ln w="476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Rectangle 6"/>
          <p:cNvSpPr/>
          <p:nvPr/>
        </p:nvSpPr>
        <p:spPr>
          <a:xfrm>
            <a:off x="3925361" y="2459134"/>
            <a:ext cx="1723085" cy="616226"/>
          </a:xfrm>
          <a:prstGeom prst="rect">
            <a:avLst/>
          </a:prstGeom>
          <a:solidFill>
            <a:schemeClr val="bg1">
              <a:lumMod val="85000"/>
              <a:alpha val="43000"/>
            </a:schemeClr>
          </a:solidFill>
          <a:ln w="476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Rectangle 7"/>
          <p:cNvSpPr/>
          <p:nvPr/>
        </p:nvSpPr>
        <p:spPr>
          <a:xfrm>
            <a:off x="2343872" y="1555438"/>
            <a:ext cx="1581489" cy="391610"/>
          </a:xfrm>
          <a:prstGeom prst="rect">
            <a:avLst/>
          </a:prstGeom>
          <a:solidFill>
            <a:schemeClr val="bg1">
              <a:lumMod val="85000"/>
              <a:alpha val="43000"/>
            </a:schemeClr>
          </a:solidFill>
          <a:ln w="476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" name="TextBox 4">
            <a:extLst>
              <a:ext uri="{FF2B5EF4-FFF2-40B4-BE49-F238E27FC236}">
                <a16:creationId xmlns:a16="http://schemas.microsoft.com/office/drawing/2014/main" id="{9C5533CF-B03E-9BAB-D34B-B1507FDE87FF}"/>
              </a:ext>
            </a:extLst>
          </p:cNvPr>
          <p:cNvSpPr txBox="1"/>
          <p:nvPr/>
        </p:nvSpPr>
        <p:spPr>
          <a:xfrm>
            <a:off x="0" y="6611779"/>
            <a:ext cx="313381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dirty="0">
                <a:solidFill>
                  <a:srgbClr val="0070C0"/>
                </a:solidFill>
              </a:rPr>
              <a:t>S5- Soirée Parents – 24 </a:t>
            </a:r>
            <a:r>
              <a:rPr lang="en-US" sz="1000" b="1" dirty="0" err="1">
                <a:solidFill>
                  <a:srgbClr val="0070C0"/>
                </a:solidFill>
              </a:rPr>
              <a:t>Novembre</a:t>
            </a:r>
            <a:r>
              <a:rPr lang="en-US" sz="1000" b="1" dirty="0">
                <a:solidFill>
                  <a:srgbClr val="0070C0"/>
                </a:solidFill>
              </a:rPr>
              <a:t> 2022</a:t>
            </a:r>
            <a:endParaRPr lang="en-BE" sz="1000" b="1" dirty="0">
              <a:solidFill>
                <a:srgbClr val="0070C0"/>
              </a:solidFill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D550828F-205F-FE0A-7FB6-D77B3B24859E}"/>
              </a:ext>
            </a:extLst>
          </p:cNvPr>
          <p:cNvSpPr/>
          <p:nvPr/>
        </p:nvSpPr>
        <p:spPr>
          <a:xfrm>
            <a:off x="2343872" y="4886227"/>
            <a:ext cx="5283844" cy="616226"/>
          </a:xfrm>
          <a:prstGeom prst="rect">
            <a:avLst/>
          </a:prstGeom>
          <a:solidFill>
            <a:schemeClr val="bg1">
              <a:lumMod val="85000"/>
              <a:alpha val="43000"/>
            </a:schemeClr>
          </a:solidFill>
          <a:ln w="476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>
                <a:solidFill>
                  <a:schemeClr val="accent6"/>
                </a:solidFill>
              </a:rPr>
              <a:t>Même après un changement de niveau de langue</a:t>
            </a:r>
          </a:p>
        </p:txBody>
      </p:sp>
    </p:spTree>
    <p:extLst>
      <p:ext uri="{BB962C8B-B14F-4D97-AF65-F5344CB8AC3E}">
        <p14:creationId xmlns:p14="http://schemas.microsoft.com/office/powerpoint/2010/main" val="4108894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6171"/>
    </mc:Choice>
    <mc:Fallback xmlns="">
      <p:transition spd="slow" advTm="46171"/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2"/>
          <p:cNvSpPr txBox="1"/>
          <p:nvPr/>
        </p:nvSpPr>
        <p:spPr>
          <a:xfrm>
            <a:off x="6992649" y="1542246"/>
            <a:ext cx="3920515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400" b="1" dirty="0">
                <a:solidFill>
                  <a:schemeClr val="accent5"/>
                </a:solidFill>
              </a:rPr>
              <a:t>Contraintes du BAC pour les choix d’options en S6 et S7</a:t>
            </a:r>
          </a:p>
        </p:txBody>
      </p:sp>
      <p:pic>
        <p:nvPicPr>
          <p:cNvPr id="2" name="Image 1">
            <a:extLst>
              <a:ext uri="{FF2B5EF4-FFF2-40B4-BE49-F238E27FC236}">
                <a16:creationId xmlns:a16="http://schemas.microsoft.com/office/drawing/2014/main" id="{FAB4F1E7-EF81-2850-A981-51C106A44DA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828942">
            <a:off x="1497738" y="386073"/>
            <a:ext cx="3804052" cy="5399300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499521038"/>
      </p:ext>
    </p:extLst>
  </p:cSld>
  <p:clrMapOvr>
    <a:overrideClrMapping bg1="lt1" tx1="dk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2000" advTm="40157"/>
    </mc:Choice>
    <mc:Fallback xmlns="">
      <p:transition spd="slow" advTm="40157"/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/>
          <p:cNvPicPr/>
          <p:nvPr/>
        </p:nvPicPr>
        <p:blipFill>
          <a:blip r:embed="rId3"/>
          <a:srcRect l="17753" t="11296" r="16180" b="4931"/>
          <a:stretch>
            <a:fillRect/>
          </a:stretch>
        </p:blipFill>
        <p:spPr bwMode="auto">
          <a:xfrm>
            <a:off x="1397000" y="124142"/>
            <a:ext cx="9446260" cy="65560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Image 6">
            <a:extLst>
              <a:ext uri="{FF2B5EF4-FFF2-40B4-BE49-F238E27FC236}">
                <a16:creationId xmlns:a16="http://schemas.microsoft.com/office/drawing/2014/main" id="{ED003463-6389-490E-92D7-8008D3CF8BC1}"/>
              </a:ext>
            </a:extLst>
          </p:cNvPr>
          <p:cNvPicPr/>
          <p:nvPr/>
        </p:nvPicPr>
        <p:blipFill rotWithShape="1">
          <a:blip r:embed="rId3"/>
          <a:srcRect l="17753" t="11296" r="16180" b="46159"/>
          <a:stretch/>
        </p:blipFill>
        <p:spPr bwMode="auto">
          <a:xfrm>
            <a:off x="-83930" y="-19878"/>
            <a:ext cx="12275930" cy="51385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Oval 1"/>
          <p:cNvSpPr/>
          <p:nvPr/>
        </p:nvSpPr>
        <p:spPr>
          <a:xfrm>
            <a:off x="4509953" y="2615582"/>
            <a:ext cx="4345812" cy="2647089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mc:AlternateContent xmlns:mc="http://schemas.openxmlformats.org/markup-compatibility/2006" xmlns:p14="http://schemas.microsoft.com/office/powerpoint/2010/main" xmlns:iact="http://schemas.microsoft.com/office/powerpoint/2014/inkAction">
        <mc:Choice Requires="p14 iact">
          <p:contentPart p14:bwMode="auto" r:id="rId4">
            <p14:nvContentPartPr>
              <p14:cNvPr id="12" name="Encre 11">
                <a:extLst>
                  <a:ext uri="{FF2B5EF4-FFF2-40B4-BE49-F238E27FC236}">
                    <a16:creationId xmlns:a16="http://schemas.microsoft.com/office/drawing/2014/main" id="{E4517837-ED90-4D0F-BE97-47E5E32B205D}"/>
                  </a:ext>
                </a:extLst>
              </p14:cNvPr>
              <p14:cNvContentPartPr/>
              <p14:nvPr>
                <p:extLst>
                  <p:ext uri="{42D2F446-02D8-4167-A562-619A0277C38B}">
                    <p15:isNarration xmlns:p15="http://schemas.microsoft.com/office/powerpoint/2012/main" val="1"/>
                  </p:ext>
                </p:extLst>
              </p14:nvPr>
            </p14:nvContentPartPr>
            <p14:xfrm>
              <a:off x="135000" y="1346040"/>
              <a:ext cx="7475400" cy="3207960"/>
            </p14:xfrm>
          </p:contentPart>
        </mc:Choice>
        <mc:Fallback xmlns="">
          <p:pic>
            <p:nvPicPr>
              <p:cNvPr id="12" name="Encre 11">
                <a:extLst>
                  <a:ext uri="{FF2B5EF4-FFF2-40B4-BE49-F238E27FC236}">
                    <a16:creationId xmlns:a16="http://schemas.microsoft.com/office/drawing/2014/main" id="{E4517837-ED90-4D0F-BE97-47E5E32B205D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119160" y="1282680"/>
                <a:ext cx="7506720" cy="3334680"/>
              </a:xfrm>
              <a:prstGeom prst="rect">
                <a:avLst/>
              </a:prstGeom>
            </p:spPr>
          </p:pic>
        </mc:Fallback>
      </mc:AlternateContent>
      <p:sp>
        <p:nvSpPr>
          <p:cNvPr id="4" name="TextBox 4">
            <a:extLst>
              <a:ext uri="{FF2B5EF4-FFF2-40B4-BE49-F238E27FC236}">
                <a16:creationId xmlns:a16="http://schemas.microsoft.com/office/drawing/2014/main" id="{C6971D2F-DE26-020D-1B50-C07257ED2514}"/>
              </a:ext>
            </a:extLst>
          </p:cNvPr>
          <p:cNvSpPr txBox="1"/>
          <p:nvPr/>
        </p:nvSpPr>
        <p:spPr>
          <a:xfrm>
            <a:off x="0" y="6611779"/>
            <a:ext cx="313381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dirty="0">
                <a:solidFill>
                  <a:schemeClr val="bg1"/>
                </a:solidFill>
              </a:rPr>
              <a:t>S5- Soirée Parents – 24 </a:t>
            </a:r>
            <a:r>
              <a:rPr lang="en-US" sz="1000" b="1" dirty="0" err="1">
                <a:solidFill>
                  <a:schemeClr val="bg1"/>
                </a:solidFill>
              </a:rPr>
              <a:t>Novembre</a:t>
            </a:r>
            <a:r>
              <a:rPr lang="en-US" sz="1000" b="1" dirty="0">
                <a:solidFill>
                  <a:schemeClr val="bg1"/>
                </a:solidFill>
              </a:rPr>
              <a:t> 2022</a:t>
            </a:r>
            <a:endParaRPr lang="en-BE" sz="1000" b="1" dirty="0">
              <a:solidFill>
                <a:schemeClr val="bg1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139517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54845"/>
    </mc:Choice>
    <mc:Fallback xmlns="">
      <p:transition spd="slow" advTm="154845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cmd type="call" cmd="playFrom(0.0)">
                                      <p:cBhvr>
                                        <p:cTn id="7" dur="1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63900" y="0"/>
            <a:ext cx="5640224" cy="6858000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5" name="Encre 4">
                <a:extLst>
                  <a:ext uri="{FF2B5EF4-FFF2-40B4-BE49-F238E27FC236}">
                    <a16:creationId xmlns:a16="http://schemas.microsoft.com/office/drawing/2014/main" id="{482C0389-74BD-4510-B793-B71F518A818E}"/>
                  </a:ext>
                </a:extLst>
              </p14:cNvPr>
              <p14:cNvContentPartPr/>
              <p14:nvPr/>
            </p14:nvContentPartPr>
            <p14:xfrm>
              <a:off x="11716200" y="6492600"/>
              <a:ext cx="360" cy="8640"/>
            </p14:xfrm>
          </p:contentPart>
        </mc:Choice>
        <mc:Fallback xmlns="">
          <p:pic>
            <p:nvPicPr>
              <p:cNvPr id="5" name="Encre 4">
                <a:extLst>
                  <a:ext uri="{FF2B5EF4-FFF2-40B4-BE49-F238E27FC236}">
                    <a16:creationId xmlns:a16="http://schemas.microsoft.com/office/drawing/2014/main" id="{482C0389-74BD-4510-B793-B71F518A818E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11700360" y="6429240"/>
                <a:ext cx="31680" cy="135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6" name="Encre 5">
                <a:extLst>
                  <a:ext uri="{FF2B5EF4-FFF2-40B4-BE49-F238E27FC236}">
                    <a16:creationId xmlns:a16="http://schemas.microsoft.com/office/drawing/2014/main" id="{F66AB8E6-0E5A-40BD-A8B5-1D1ED574816F}"/>
                  </a:ext>
                </a:extLst>
              </p14:cNvPr>
              <p14:cNvContentPartPr/>
              <p14:nvPr/>
            </p14:nvContentPartPr>
            <p14:xfrm>
              <a:off x="11843640" y="6424560"/>
              <a:ext cx="360" cy="360"/>
            </p14:xfrm>
          </p:contentPart>
        </mc:Choice>
        <mc:Fallback xmlns="">
          <p:pic>
            <p:nvPicPr>
              <p:cNvPr id="6" name="Encre 5">
                <a:extLst>
                  <a:ext uri="{FF2B5EF4-FFF2-40B4-BE49-F238E27FC236}">
                    <a16:creationId xmlns:a16="http://schemas.microsoft.com/office/drawing/2014/main" id="{F66AB8E6-0E5A-40BD-A8B5-1D1ED574816F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11827800" y="6361200"/>
                <a:ext cx="31680" cy="127080"/>
              </a:xfrm>
              <a:prstGeom prst="rect">
                <a:avLst/>
              </a:prstGeom>
            </p:spPr>
          </p:pic>
        </mc:Fallback>
      </mc:AlternateContent>
      <p:sp>
        <p:nvSpPr>
          <p:cNvPr id="3" name="TextBox 4">
            <a:extLst>
              <a:ext uri="{FF2B5EF4-FFF2-40B4-BE49-F238E27FC236}">
                <a16:creationId xmlns:a16="http://schemas.microsoft.com/office/drawing/2014/main" id="{23DFE5E4-1A8B-65AF-D82C-14026CDEE30C}"/>
              </a:ext>
            </a:extLst>
          </p:cNvPr>
          <p:cNvSpPr txBox="1"/>
          <p:nvPr/>
        </p:nvSpPr>
        <p:spPr>
          <a:xfrm>
            <a:off x="0" y="6611779"/>
            <a:ext cx="313381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dirty="0">
                <a:solidFill>
                  <a:srgbClr val="0070C0"/>
                </a:solidFill>
              </a:rPr>
              <a:t>S5- Soirée Parents – 24 </a:t>
            </a:r>
            <a:r>
              <a:rPr lang="en-US" sz="1000" b="1" dirty="0" err="1">
                <a:solidFill>
                  <a:srgbClr val="0070C0"/>
                </a:solidFill>
              </a:rPr>
              <a:t>Novembre</a:t>
            </a:r>
            <a:r>
              <a:rPr lang="en-US" sz="1000" b="1" dirty="0">
                <a:solidFill>
                  <a:srgbClr val="0070C0"/>
                </a:solidFill>
              </a:rPr>
              <a:t> 2022</a:t>
            </a:r>
            <a:endParaRPr lang="en-BE" sz="1000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5946179"/>
      </p:ext>
    </p:extLst>
  </p:cSld>
  <p:clrMapOvr>
    <a:overrideClrMapping bg1="lt1" tx1="dk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2000" advTm="34568"/>
    </mc:Choice>
    <mc:Fallback xmlns="">
      <p:transition spd="slow" advTm="34568"/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0168" y="101126"/>
            <a:ext cx="11471460" cy="1177884"/>
          </a:xfrm>
        </p:spPr>
        <p:txBody>
          <a:bodyPr vert="horz" lIns="91440" tIns="45720" rIns="91440" bIns="45720" rtlCol="0" anchor="b" anchorCtr="0">
            <a:noAutofit/>
          </a:bodyPr>
          <a:lstStyle/>
          <a:p>
            <a:pPr>
              <a:lnSpc>
                <a:spcPct val="80000"/>
              </a:lnSpc>
            </a:pPr>
            <a:r>
              <a:rPr lang="fr-BE" sz="4000" kern="1200" spc="-12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Comment s’assurer que les choix d’option 4 P conviennent aux épreuves du BAC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431318" y="1573135"/>
            <a:ext cx="3816591" cy="2062103"/>
          </a:xfrm>
          <a:prstGeom prst="rect">
            <a:avLst/>
          </a:prstGeom>
          <a:noFill/>
          <a:ln>
            <a:solidFill>
              <a:schemeClr val="tx1">
                <a:lumMod val="95000"/>
                <a:lumOff val="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3200" u="sng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Non-</a:t>
            </a:r>
            <a:r>
              <a:rPr lang="en-US" sz="3200" u="sng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Choisis</a:t>
            </a:r>
            <a:endParaRPr lang="en-US" sz="3200" u="sng" dirty="0">
              <a:solidFill>
                <a:schemeClr val="tx1">
                  <a:lumMod val="85000"/>
                  <a:lumOff val="1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APPRO.MATHS,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BIO 2 </a:t>
            </a:r>
            <a:r>
              <a:rPr lang="en-US" sz="32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et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PHILO 2</a:t>
            </a:r>
          </a:p>
        </p:txBody>
      </p:sp>
      <p:sp>
        <p:nvSpPr>
          <p:cNvPr id="4" name="Right Arrow 3"/>
          <p:cNvSpPr/>
          <p:nvPr/>
        </p:nvSpPr>
        <p:spPr>
          <a:xfrm>
            <a:off x="4699000" y="2202079"/>
            <a:ext cx="1397000" cy="6096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6227178" y="1968270"/>
            <a:ext cx="4966182" cy="1077218"/>
          </a:xfrm>
          <a:prstGeom prst="rect">
            <a:avLst/>
          </a:prstGeom>
          <a:noFill/>
          <a:ln>
            <a:solidFill>
              <a:schemeClr val="tx1">
                <a:lumMod val="95000"/>
                <a:lumOff val="5000"/>
              </a:schemeClr>
            </a:solidFill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320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CHOISIR 3 OPTIONS 4p MINIMUM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54571" y="3840567"/>
            <a:ext cx="5277332" cy="2062103"/>
          </a:xfrm>
          <a:prstGeom prst="rect">
            <a:avLst/>
          </a:prstGeom>
          <a:noFill/>
          <a:ln>
            <a:solidFill>
              <a:schemeClr val="tx1">
                <a:lumMod val="95000"/>
                <a:lumOff val="5000"/>
              </a:schemeClr>
            </a:solidFill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3200" u="sng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CHOISIS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u="none" dirty="0">
                <a:solidFill>
                  <a:srgbClr val="FF0000"/>
                </a:solidFill>
              </a:rPr>
              <a:t>APPRO.MATHS </a:t>
            </a:r>
            <a:r>
              <a:rPr lang="en-US" u="none" dirty="0">
                <a:solidFill>
                  <a:schemeClr val="tx1">
                    <a:lumMod val="95000"/>
                    <a:lumOff val="5000"/>
                  </a:schemeClr>
                </a:solidFill>
              </a:rPr>
              <a:t>et/</a:t>
            </a:r>
            <a:r>
              <a:rPr lang="en-US" u="none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ou</a:t>
            </a:r>
            <a:endParaRPr lang="en-US" u="none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u="none" dirty="0">
                <a:solidFill>
                  <a:srgbClr val="FF0000"/>
                </a:solidFill>
              </a:rPr>
              <a:t>BIO 2 </a:t>
            </a:r>
            <a:r>
              <a:rPr lang="en-US" u="none" dirty="0">
                <a:solidFill>
                  <a:schemeClr val="tx1">
                    <a:lumMod val="95000"/>
                    <a:lumOff val="5000"/>
                  </a:schemeClr>
                </a:solidFill>
              </a:rPr>
              <a:t>et/</a:t>
            </a:r>
            <a:r>
              <a:rPr lang="en-US" u="none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ou</a:t>
            </a:r>
            <a:r>
              <a:rPr lang="en-US" u="none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u="none" dirty="0">
                <a:solidFill>
                  <a:srgbClr val="FF0000"/>
                </a:solidFill>
              </a:rPr>
              <a:t>PHILO 2</a:t>
            </a:r>
          </a:p>
        </p:txBody>
      </p:sp>
      <p:sp>
        <p:nvSpPr>
          <p:cNvPr id="7" name="Right Arrow 6"/>
          <p:cNvSpPr/>
          <p:nvPr/>
        </p:nvSpPr>
        <p:spPr>
          <a:xfrm>
            <a:off x="5855898" y="4026319"/>
            <a:ext cx="1397000" cy="6096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7262229" y="3781409"/>
            <a:ext cx="4775200" cy="1077218"/>
          </a:xfrm>
          <a:prstGeom prst="rect">
            <a:avLst/>
          </a:prstGeom>
          <a:noFill/>
          <a:ln>
            <a:solidFill>
              <a:schemeClr val="tx1">
                <a:lumMod val="95000"/>
                <a:lumOff val="5000"/>
              </a:schemeClr>
            </a:solidFill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320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CHOISIR 2 OPTIONS </a:t>
            </a:r>
            <a:r>
              <a:rPr lang="en-US"/>
              <a:t>4p MINIMUM</a:t>
            </a:r>
            <a:r>
              <a:rPr lang="en-US" dirty="0"/>
              <a:t>*</a:t>
            </a:r>
          </a:p>
        </p:txBody>
      </p:sp>
      <p:sp>
        <p:nvSpPr>
          <p:cNvPr id="10" name="TextBox 4">
            <a:extLst>
              <a:ext uri="{FF2B5EF4-FFF2-40B4-BE49-F238E27FC236}">
                <a16:creationId xmlns:a16="http://schemas.microsoft.com/office/drawing/2014/main" id="{576BEAB8-2010-9004-7CD3-2AC063AC8617}"/>
              </a:ext>
            </a:extLst>
          </p:cNvPr>
          <p:cNvSpPr txBox="1"/>
          <p:nvPr/>
        </p:nvSpPr>
        <p:spPr>
          <a:xfrm>
            <a:off x="0" y="6611779"/>
            <a:ext cx="313381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dirty="0">
                <a:solidFill>
                  <a:srgbClr val="0070C0"/>
                </a:solidFill>
              </a:rPr>
              <a:t>S5- Soirée Parents – 24 </a:t>
            </a:r>
            <a:r>
              <a:rPr lang="en-US" sz="1000" b="1" dirty="0" err="1">
                <a:solidFill>
                  <a:srgbClr val="0070C0"/>
                </a:solidFill>
              </a:rPr>
              <a:t>Novembre</a:t>
            </a:r>
            <a:r>
              <a:rPr lang="en-US" sz="1000" b="1" dirty="0">
                <a:solidFill>
                  <a:srgbClr val="0070C0"/>
                </a:solidFill>
              </a:rPr>
              <a:t> 2022</a:t>
            </a:r>
            <a:endParaRPr lang="en-BE" sz="1000" b="1" dirty="0">
              <a:solidFill>
                <a:srgbClr val="0070C0"/>
              </a:solidFill>
            </a:endParaRPr>
          </a:p>
        </p:txBody>
      </p:sp>
      <p:pic>
        <p:nvPicPr>
          <p:cNvPr id="2050" name="Picture 2" descr="Résultat de recherche d'images pour &quot;logo questionnement&quot;">
            <a:extLst>
              <a:ext uri="{FF2B5EF4-FFF2-40B4-BE49-F238E27FC236}">
                <a16:creationId xmlns:a16="http://schemas.microsoft.com/office/drawing/2014/main" id="{39C9DC3C-DC7A-D844-0E15-425CCC82868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68013" y="-21007"/>
            <a:ext cx="1423987" cy="20950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1" name="Groupe 10">
            <a:extLst>
              <a:ext uri="{FF2B5EF4-FFF2-40B4-BE49-F238E27FC236}">
                <a16:creationId xmlns:a16="http://schemas.microsoft.com/office/drawing/2014/main" id="{1D391F2B-85A7-9859-1C7B-ED0E2017D33E}"/>
              </a:ext>
            </a:extLst>
          </p:cNvPr>
          <p:cNvGrpSpPr/>
          <p:nvPr/>
        </p:nvGrpSpPr>
        <p:grpSpPr>
          <a:xfrm>
            <a:off x="5641199" y="5408653"/>
            <a:ext cx="5678843" cy="1232865"/>
            <a:chOff x="5641199" y="5408653"/>
            <a:chExt cx="5678843" cy="1232865"/>
          </a:xfrm>
        </p:grpSpPr>
        <p:pic>
          <p:nvPicPr>
            <p:cNvPr id="2054" name="Picture 6" descr="DesignContest - got it! got-it">
              <a:extLst>
                <a:ext uri="{FF2B5EF4-FFF2-40B4-BE49-F238E27FC236}">
                  <a16:creationId xmlns:a16="http://schemas.microsoft.com/office/drawing/2014/main" id="{D834F08B-4697-D2A4-76C2-AE64A2937DF2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4673" t="30929" r="32953" b="30929"/>
            <a:stretch/>
          </p:blipFill>
          <p:spPr bwMode="auto">
            <a:xfrm>
              <a:off x="5641199" y="5408653"/>
              <a:ext cx="1397000" cy="123286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9" name="TextBox 8"/>
            <p:cNvSpPr txBox="1"/>
            <p:nvPr/>
          </p:nvSpPr>
          <p:spPr>
            <a:xfrm>
              <a:off x="7247496" y="5548031"/>
              <a:ext cx="4072546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CA" sz="2800" dirty="0">
                  <a:solidFill>
                    <a:srgbClr val="FF0000"/>
                  </a:solidFill>
                  <a:highlight>
                    <a:srgbClr val="FFFF00"/>
                  </a:highlight>
                  <a:latin typeface="Arial" panose="020B0604020202020204" pitchFamily="34" charset="0"/>
                  <a:cs typeface="Arial" panose="020B0604020202020204" pitchFamily="34" charset="0"/>
                </a:rPr>
                <a:t>* Toujours mieux d’avoir des choix: 3options à 4p</a:t>
              </a:r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16243105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98327"/>
    </mc:Choice>
    <mc:Fallback xmlns="">
      <p:transition spd="slow" advTm="98327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6700" y="685800"/>
            <a:ext cx="9107424" cy="5468112"/>
          </a:xfrm>
          <a:prstGeom prst="rect">
            <a:avLst/>
          </a:prstGeom>
        </p:spPr>
      </p:pic>
      <p:sp>
        <p:nvSpPr>
          <p:cNvPr id="3" name="ZoneTexte 2"/>
          <p:cNvSpPr txBox="1"/>
          <p:nvPr/>
        </p:nvSpPr>
        <p:spPr>
          <a:xfrm rot="20815487">
            <a:off x="731772" y="501134"/>
            <a:ext cx="2102862" cy="369332"/>
          </a:xfrm>
          <a:prstGeom prst="rect">
            <a:avLst/>
          </a:prstGeom>
          <a:solidFill>
            <a:schemeClr val="accent2"/>
          </a:solidFill>
          <a:effectLst>
            <a:outerShdw blurRad="50800" dist="762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fr-FR" b="1">
                <a:solidFill>
                  <a:schemeClr val="bg1"/>
                </a:solidFill>
              </a:rPr>
              <a:t>Exemples typiques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313956D0-77CC-49C2-9F52-BD7ADF1DC6C7}"/>
              </a:ext>
            </a:extLst>
          </p:cNvPr>
          <p:cNvSpPr/>
          <p:nvPr/>
        </p:nvSpPr>
        <p:spPr>
          <a:xfrm>
            <a:off x="6090412" y="1814884"/>
            <a:ext cx="1431403" cy="4339028"/>
          </a:xfrm>
          <a:prstGeom prst="rect">
            <a:avLst/>
          </a:prstGeom>
          <a:solidFill>
            <a:srgbClr val="FFFF00">
              <a:alpha val="43000"/>
            </a:srgbClr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" name="TextBox 4">
            <a:extLst>
              <a:ext uri="{FF2B5EF4-FFF2-40B4-BE49-F238E27FC236}">
                <a16:creationId xmlns:a16="http://schemas.microsoft.com/office/drawing/2014/main" id="{6EFF92CF-1C24-746A-26C6-80461FEC3216}"/>
              </a:ext>
            </a:extLst>
          </p:cNvPr>
          <p:cNvSpPr txBox="1"/>
          <p:nvPr/>
        </p:nvSpPr>
        <p:spPr>
          <a:xfrm>
            <a:off x="0" y="6611779"/>
            <a:ext cx="313381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dirty="0">
                <a:solidFill>
                  <a:srgbClr val="0070C0"/>
                </a:solidFill>
              </a:rPr>
              <a:t>S5- Soirée Parents – 24 </a:t>
            </a:r>
            <a:r>
              <a:rPr lang="en-US" sz="1000" b="1" dirty="0" err="1">
                <a:solidFill>
                  <a:srgbClr val="0070C0"/>
                </a:solidFill>
              </a:rPr>
              <a:t>Novembre</a:t>
            </a:r>
            <a:r>
              <a:rPr lang="en-US" sz="1000" b="1" dirty="0">
                <a:solidFill>
                  <a:srgbClr val="0070C0"/>
                </a:solidFill>
              </a:rPr>
              <a:t> 2022</a:t>
            </a:r>
            <a:endParaRPr lang="en-BE" sz="1000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2431301"/>
      </p:ext>
    </p:extLst>
  </p:cSld>
  <p:clrMapOvr>
    <a:overrideClrMapping bg1="lt1" tx1="dk1" bg2="dk2" tx2="lt2" accent1="accent1" accent2="accent2" accent3="accent3" accent4="accent4" accent5="accent5" accent6="accent6" hlink="hlink" folHlink="folHlink"/>
  </p:clrMapOvr>
  <p:transition spd="slow" advTm="63330">
    <p:push dir="u"/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e 17">
            <a:extLst>
              <a:ext uri="{FF2B5EF4-FFF2-40B4-BE49-F238E27FC236}">
                <a16:creationId xmlns:a16="http://schemas.microsoft.com/office/drawing/2014/main" id="{E935873E-F5BE-BD9F-FA6D-E055C57CB106}"/>
              </a:ext>
            </a:extLst>
          </p:cNvPr>
          <p:cNvGrpSpPr/>
          <p:nvPr/>
        </p:nvGrpSpPr>
        <p:grpSpPr>
          <a:xfrm>
            <a:off x="3991211" y="1816106"/>
            <a:ext cx="2149569" cy="4311451"/>
            <a:chOff x="-2149569" y="1823130"/>
            <a:chExt cx="2149569" cy="4311451"/>
          </a:xfrm>
        </p:grpSpPr>
        <p:sp>
          <p:nvSpPr>
            <p:cNvPr id="2" name="Triangle isocèle 1">
              <a:extLst>
                <a:ext uri="{FF2B5EF4-FFF2-40B4-BE49-F238E27FC236}">
                  <a16:creationId xmlns:a16="http://schemas.microsoft.com/office/drawing/2014/main" id="{B7DA1406-607B-04DB-F701-40FE952D3BDA}"/>
                </a:ext>
              </a:extLst>
            </p:cNvPr>
            <p:cNvSpPr/>
            <p:nvPr/>
          </p:nvSpPr>
          <p:spPr>
            <a:xfrm>
              <a:off x="-2149569" y="1823130"/>
              <a:ext cx="2149569" cy="4311451"/>
            </a:xfrm>
            <a:prstGeom prst="triangle">
              <a:avLst/>
            </a:prstGeom>
            <a:solidFill>
              <a:schemeClr val="bg2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BE" dirty="0"/>
            </a:p>
          </p:txBody>
        </p:sp>
        <p:sp>
          <p:nvSpPr>
            <p:cNvPr id="4" name="ZoneTexte 3"/>
            <p:cNvSpPr txBox="1"/>
            <p:nvPr/>
          </p:nvSpPr>
          <p:spPr>
            <a:xfrm>
              <a:off x="-1619889" y="3012103"/>
              <a:ext cx="1090207" cy="769441"/>
            </a:xfrm>
            <a:prstGeom prst="rect">
              <a:avLst/>
            </a:prstGeom>
            <a:noFill/>
          </p:spPr>
          <p:txBody>
            <a:bodyPr wrap="square" rtlCol="0" anchor="ctr" anchorCtr="0">
              <a:spAutoFit/>
            </a:bodyPr>
            <a:lstStyle/>
            <a:p>
              <a:pPr algn="ctr"/>
              <a:r>
                <a:rPr lang="fr-FR" sz="4400" b="1" dirty="0">
                  <a:latin typeface="Arial" panose="020B0604020202020204" pitchFamily="34" charset="0"/>
                  <a:cs typeface="Arial" panose="020B0604020202020204" pitchFamily="34" charset="0"/>
                </a:rPr>
                <a:t>L2</a:t>
              </a:r>
            </a:p>
          </p:txBody>
        </p:sp>
        <p:sp>
          <p:nvSpPr>
            <p:cNvPr id="6" name="ZoneTexte 5"/>
            <p:cNvSpPr txBox="1"/>
            <p:nvPr/>
          </p:nvSpPr>
          <p:spPr>
            <a:xfrm>
              <a:off x="-1669693" y="4121362"/>
              <a:ext cx="1127763" cy="769441"/>
            </a:xfrm>
            <a:prstGeom prst="rect">
              <a:avLst/>
            </a:prstGeom>
            <a:noFill/>
          </p:spPr>
          <p:txBody>
            <a:bodyPr wrap="square" rtlCol="0" anchor="ctr" anchorCtr="0">
              <a:spAutoFit/>
            </a:bodyPr>
            <a:lstStyle/>
            <a:p>
              <a:pPr algn="ctr"/>
              <a:r>
                <a:rPr lang="fr-FR" sz="4400" b="1" dirty="0">
                  <a:latin typeface="Arial" panose="020B0604020202020204" pitchFamily="34" charset="0"/>
                  <a:cs typeface="Arial" panose="020B0604020202020204" pitchFamily="34" charset="0"/>
                </a:rPr>
                <a:t>L 3</a:t>
              </a:r>
            </a:p>
          </p:txBody>
        </p:sp>
        <p:sp>
          <p:nvSpPr>
            <p:cNvPr id="7" name="ZoneTexte 6"/>
            <p:cNvSpPr txBox="1"/>
            <p:nvPr/>
          </p:nvSpPr>
          <p:spPr>
            <a:xfrm>
              <a:off x="-1669694" y="5124850"/>
              <a:ext cx="1127763" cy="769441"/>
            </a:xfrm>
            <a:prstGeom prst="rect">
              <a:avLst/>
            </a:prstGeom>
            <a:noFill/>
          </p:spPr>
          <p:txBody>
            <a:bodyPr wrap="square" rtlCol="0" anchor="ctr" anchorCtr="0">
              <a:spAutoFit/>
            </a:bodyPr>
            <a:lstStyle/>
            <a:p>
              <a:pPr algn="ctr"/>
              <a:r>
                <a:rPr lang="fr-FR" sz="4400" b="1" dirty="0"/>
                <a:t>L 4</a:t>
              </a:r>
            </a:p>
          </p:txBody>
        </p:sp>
      </p:grpSp>
      <p:sp>
        <p:nvSpPr>
          <p:cNvPr id="16" name="Titre 15"/>
          <p:cNvSpPr>
            <a:spLocks noGrp="1"/>
          </p:cNvSpPr>
          <p:nvPr>
            <p:ph type="title"/>
          </p:nvPr>
        </p:nvSpPr>
        <p:spPr>
          <a:xfrm>
            <a:off x="73056" y="6322"/>
            <a:ext cx="11766490" cy="1325563"/>
          </a:xfrm>
        </p:spPr>
        <p:txBody>
          <a:bodyPr vert="horz" lIns="91440" tIns="45720" rIns="91440" bIns="45720" rtlCol="0" anchor="b" anchorCtr="0">
            <a:noAutofit/>
          </a:bodyPr>
          <a:lstStyle/>
          <a:p>
            <a:pPr>
              <a:lnSpc>
                <a:spcPct val="80000"/>
              </a:lnSpc>
            </a:pPr>
            <a:r>
              <a:rPr lang="fr-FR" sz="4000" kern="1200" spc="-12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Choix des langues : changements à autoriser par la direction</a:t>
            </a:r>
          </a:p>
        </p:txBody>
      </p:sp>
      <p:sp>
        <p:nvSpPr>
          <p:cNvPr id="25" name="ZoneTexte 24"/>
          <p:cNvSpPr txBox="1"/>
          <p:nvPr/>
        </p:nvSpPr>
        <p:spPr>
          <a:xfrm>
            <a:off x="8740944" y="3185858"/>
            <a:ext cx="3345896" cy="1938992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lang="fr-FR" sz="2400" b="1" dirty="0">
                <a:latin typeface="Arial" panose="020B0604020202020204" pitchFamily="34" charset="0"/>
                <a:cs typeface="Arial" panose="020B0604020202020204" pitchFamily="34" charset="0"/>
              </a:rPr>
              <a:t>COMMENCEMENT D’UNE NOUVELLE LANGUE</a:t>
            </a:r>
          </a:p>
          <a:p>
            <a:pPr algn="ctr"/>
            <a:r>
              <a:rPr lang="fr-FR" sz="2400" b="1" dirty="0">
                <a:latin typeface="Arial" panose="020B0604020202020204" pitchFamily="34" charset="0"/>
                <a:cs typeface="Arial" panose="020B0604020202020204" pitchFamily="34" charset="0"/>
              </a:rPr>
              <a:t>=</a:t>
            </a:r>
          </a:p>
          <a:p>
            <a:pPr algn="ctr"/>
            <a:r>
              <a:rPr lang="fr-FR" sz="2400" b="1" dirty="0">
                <a:latin typeface="Arial" panose="020B0604020202020204" pitchFamily="34" charset="0"/>
                <a:cs typeface="Arial" panose="020B0604020202020204" pitchFamily="34" charset="0"/>
              </a:rPr>
              <a:t>TEST OBLIGATOIRE</a:t>
            </a:r>
          </a:p>
        </p:txBody>
      </p:sp>
      <p:grpSp>
        <p:nvGrpSpPr>
          <p:cNvPr id="9" name="Grouper 8"/>
          <p:cNvGrpSpPr/>
          <p:nvPr/>
        </p:nvGrpSpPr>
        <p:grpSpPr>
          <a:xfrm>
            <a:off x="6140778" y="3213150"/>
            <a:ext cx="2531626" cy="3079600"/>
            <a:chOff x="5916523" y="2794151"/>
            <a:chExt cx="1935658" cy="3079600"/>
          </a:xfrm>
        </p:grpSpPr>
        <p:sp>
          <p:nvSpPr>
            <p:cNvPr id="12" name="ZoneTexte 11"/>
            <p:cNvSpPr txBox="1"/>
            <p:nvPr/>
          </p:nvSpPr>
          <p:spPr>
            <a:xfrm>
              <a:off x="5956301" y="4673422"/>
              <a:ext cx="1895880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2400" b="1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TEST OBLIGATOIRE</a:t>
              </a:r>
            </a:p>
          </p:txBody>
        </p:sp>
        <p:sp>
          <p:nvSpPr>
            <p:cNvPr id="30" name="ZoneTexte 29"/>
            <p:cNvSpPr txBox="1"/>
            <p:nvPr/>
          </p:nvSpPr>
          <p:spPr>
            <a:xfrm>
              <a:off x="5916523" y="2794151"/>
              <a:ext cx="1884620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2400" b="1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TEST OBLIGATOIRE</a:t>
              </a:r>
            </a:p>
          </p:txBody>
        </p:sp>
      </p:grpSp>
      <p:grpSp>
        <p:nvGrpSpPr>
          <p:cNvPr id="8" name="Grouper 7"/>
          <p:cNvGrpSpPr/>
          <p:nvPr/>
        </p:nvGrpSpPr>
        <p:grpSpPr>
          <a:xfrm>
            <a:off x="295937" y="2233043"/>
            <a:ext cx="2790854" cy="3106151"/>
            <a:chOff x="1532318" y="2546123"/>
            <a:chExt cx="2399196" cy="3106151"/>
          </a:xfrm>
        </p:grpSpPr>
        <p:sp>
          <p:nvSpPr>
            <p:cNvPr id="15" name="ZoneTexte 14"/>
            <p:cNvSpPr txBox="1"/>
            <p:nvPr/>
          </p:nvSpPr>
          <p:spPr>
            <a:xfrm>
              <a:off x="1532318" y="4451945"/>
              <a:ext cx="2352259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2400" b="1">
                  <a:latin typeface="Arial" panose="020B0604020202020204" pitchFamily="34" charset="0"/>
                  <a:cs typeface="Arial" panose="020B0604020202020204" pitchFamily="34" charset="0"/>
                </a:rPr>
                <a:t>APPROBATION DU CONSEIL DE CLASSE</a:t>
              </a:r>
            </a:p>
          </p:txBody>
        </p:sp>
        <p:sp>
          <p:nvSpPr>
            <p:cNvPr id="31" name="ZoneTexte 30"/>
            <p:cNvSpPr txBox="1"/>
            <p:nvPr/>
          </p:nvSpPr>
          <p:spPr>
            <a:xfrm>
              <a:off x="1579255" y="2546123"/>
              <a:ext cx="2352259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2400" b="1" dirty="0">
                  <a:latin typeface="Arial" panose="020B0604020202020204" pitchFamily="34" charset="0"/>
                  <a:cs typeface="Arial" panose="020B0604020202020204" pitchFamily="34" charset="0"/>
                </a:rPr>
                <a:t>APPROBATION DU CONSEIL DE CLASSE</a:t>
              </a:r>
            </a:p>
          </p:txBody>
        </p:sp>
      </p:grpSp>
      <p:sp>
        <p:nvSpPr>
          <p:cNvPr id="3" name="ZoneTexte 2">
            <a:extLst>
              <a:ext uri="{FF2B5EF4-FFF2-40B4-BE49-F238E27FC236}">
                <a16:creationId xmlns:a16="http://schemas.microsoft.com/office/drawing/2014/main" id="{225402E3-26F1-481C-B25C-B607B8423234}"/>
              </a:ext>
            </a:extLst>
          </p:cNvPr>
          <p:cNvSpPr txBox="1"/>
          <p:nvPr/>
        </p:nvSpPr>
        <p:spPr>
          <a:xfrm>
            <a:off x="7114237" y="1580848"/>
            <a:ext cx="5034340" cy="92333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lang="fr-FR" b="1" dirty="0">
                <a:latin typeface="Arial" panose="020B0604020202020204" pitchFamily="34" charset="0"/>
                <a:cs typeface="Arial" panose="020B0604020202020204" pitchFamily="34" charset="0"/>
              </a:rPr>
              <a:t>NB : NE CONCERNE QUE LE COURS DE L2. LES COURS SUIVIS EN L2 LE DEMEURENT (HIST, GEO, ECO)</a:t>
            </a:r>
          </a:p>
        </p:txBody>
      </p:sp>
      <p:sp>
        <p:nvSpPr>
          <p:cNvPr id="17" name="TextBox 4">
            <a:extLst>
              <a:ext uri="{FF2B5EF4-FFF2-40B4-BE49-F238E27FC236}">
                <a16:creationId xmlns:a16="http://schemas.microsoft.com/office/drawing/2014/main" id="{BA8BA123-D2A4-1567-DAD3-BD53959A74D8}"/>
              </a:ext>
            </a:extLst>
          </p:cNvPr>
          <p:cNvSpPr txBox="1"/>
          <p:nvPr/>
        </p:nvSpPr>
        <p:spPr>
          <a:xfrm>
            <a:off x="0" y="6611779"/>
            <a:ext cx="313381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dirty="0">
                <a:solidFill>
                  <a:srgbClr val="0070C0"/>
                </a:solidFill>
              </a:rPr>
              <a:t>S5- Soirée Parents – 24 </a:t>
            </a:r>
            <a:r>
              <a:rPr lang="en-US" sz="1000" b="1" dirty="0" err="1">
                <a:solidFill>
                  <a:srgbClr val="0070C0"/>
                </a:solidFill>
              </a:rPr>
              <a:t>Novembre</a:t>
            </a:r>
            <a:r>
              <a:rPr lang="en-US" sz="1000" b="1" dirty="0">
                <a:solidFill>
                  <a:srgbClr val="0070C0"/>
                </a:solidFill>
              </a:rPr>
              <a:t> 2022</a:t>
            </a:r>
            <a:endParaRPr lang="en-BE" sz="1000" b="1" dirty="0">
              <a:solidFill>
                <a:srgbClr val="0070C0"/>
              </a:solidFill>
            </a:endParaRPr>
          </a:p>
        </p:txBody>
      </p:sp>
      <p:sp>
        <p:nvSpPr>
          <p:cNvPr id="20" name="Flèche vers le bas 13">
            <a:extLst>
              <a:ext uri="{FF2B5EF4-FFF2-40B4-BE49-F238E27FC236}">
                <a16:creationId xmlns:a16="http://schemas.microsoft.com/office/drawing/2014/main" id="{FD5B72D8-77A5-D009-6342-A19B74A76D26}"/>
              </a:ext>
            </a:extLst>
          </p:cNvPr>
          <p:cNvSpPr/>
          <p:nvPr/>
        </p:nvSpPr>
        <p:spPr>
          <a:xfrm rot="9920795">
            <a:off x="5687942" y="2621894"/>
            <a:ext cx="808158" cy="2768092"/>
          </a:xfrm>
          <a:prstGeom prst="downArrow">
            <a:avLst>
              <a:gd name="adj1" fmla="val 35814"/>
              <a:gd name="adj2" fmla="val 50003"/>
            </a:avLst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400" b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Flèche vers le bas 13">
            <a:extLst>
              <a:ext uri="{FF2B5EF4-FFF2-40B4-BE49-F238E27FC236}">
                <a16:creationId xmlns:a16="http://schemas.microsoft.com/office/drawing/2014/main" id="{FAEBB248-2D8E-028A-72EB-10C6AB9E9CCF}"/>
              </a:ext>
            </a:extLst>
          </p:cNvPr>
          <p:cNvSpPr/>
          <p:nvPr/>
        </p:nvSpPr>
        <p:spPr>
          <a:xfrm rot="930108">
            <a:off x="3672098" y="2604687"/>
            <a:ext cx="808158" cy="2768092"/>
          </a:xfrm>
          <a:prstGeom prst="downArrow">
            <a:avLst>
              <a:gd name="adj1" fmla="val 35814"/>
              <a:gd name="adj2" fmla="val 50003"/>
            </a:avLst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400" b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2199083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8671"/>
    </mc:Choice>
    <mc:Fallback xmlns="">
      <p:transition spd="slow" advTm="6867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  <p:bldP spid="3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Shape 61"/>
          <p:cNvSpPr txBox="1">
            <a:spLocks noGrp="1"/>
          </p:cNvSpPr>
          <p:nvPr>
            <p:ph type="title"/>
          </p:nvPr>
        </p:nvSpPr>
        <p:spPr>
          <a:xfrm>
            <a:off x="1981199" y="274637"/>
            <a:ext cx="8978801" cy="11430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/>
          <a:p>
            <a:pPr>
              <a:lnSpc>
                <a:spcPct val="80000"/>
              </a:lnSpc>
            </a:pPr>
            <a:r>
              <a:rPr lang="fr" sz="4000" kern="1200" spc="-12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Proportion des différentes composantes</a:t>
            </a:r>
          </a:p>
        </p:txBody>
      </p:sp>
      <p:sp>
        <p:nvSpPr>
          <p:cNvPr id="62" name="Shape 62"/>
          <p:cNvSpPr txBox="1">
            <a:spLocks noGrp="1"/>
          </p:cNvSpPr>
          <p:nvPr>
            <p:ph type="body" idx="1"/>
          </p:nvPr>
        </p:nvSpPr>
        <p:spPr>
          <a:xfrm>
            <a:off x="1444102" y="1600200"/>
            <a:ext cx="8978801" cy="4967700"/>
          </a:xfrm>
          <a:prstGeom prst="rect">
            <a:avLst/>
          </a:prstGeom>
        </p:spPr>
        <p:txBody>
          <a:bodyPr vert="horz" lIns="91425" tIns="91425" rIns="91425" bIns="91425" rtlCol="0" anchor="t" anchorCtr="0">
            <a:noAutofit/>
          </a:bodyPr>
          <a:lstStyle/>
          <a:p>
            <a:pPr marL="457200" indent="-228600" algn="just">
              <a:buChar char="●"/>
            </a:pPr>
            <a:r>
              <a:rPr lang="fr" sz="4000" dirty="0"/>
              <a:t>Note préliminaire moyenne </a:t>
            </a:r>
            <a:r>
              <a:rPr lang="fr" sz="4000" dirty="0">
                <a:highlight>
                  <a:srgbClr val="00FFFF"/>
                </a:highlight>
              </a:rPr>
              <a:t>C</a:t>
            </a:r>
            <a:r>
              <a:rPr lang="fr" sz="4000" dirty="0"/>
              <a:t> : 50% du résultat final</a:t>
            </a:r>
          </a:p>
          <a:p>
            <a:pPr marL="457200" indent="-228600" algn="just"/>
            <a:r>
              <a:rPr lang="fr" sz="4000" dirty="0"/>
              <a:t>Note </a:t>
            </a:r>
            <a:r>
              <a:rPr lang="fr" sz="4000" dirty="0">
                <a:highlight>
                  <a:srgbClr val="FFFF00"/>
                </a:highlight>
              </a:rPr>
              <a:t>E</a:t>
            </a:r>
            <a:r>
              <a:rPr lang="fr" sz="4000" dirty="0"/>
              <a:t>, moyenne des épreuves </a:t>
            </a:r>
            <a:r>
              <a:rPr lang="fr" sz="4000" b="1" dirty="0">
                <a:highlight>
                  <a:srgbClr val="FFFF00"/>
                </a:highlight>
              </a:rPr>
              <a:t>écrites</a:t>
            </a:r>
            <a:r>
              <a:rPr lang="fr" sz="4000" dirty="0"/>
              <a:t> : 35% du résultat final</a:t>
            </a:r>
          </a:p>
          <a:p>
            <a:pPr marL="457200" indent="-228600" algn="just"/>
            <a:r>
              <a:rPr lang="fr" sz="4000" dirty="0"/>
              <a:t>Note </a:t>
            </a:r>
            <a:r>
              <a:rPr lang="fr" sz="4000" dirty="0">
                <a:highlight>
                  <a:srgbClr val="00FF00"/>
                </a:highlight>
              </a:rPr>
              <a:t>O</a:t>
            </a:r>
            <a:r>
              <a:rPr lang="fr" sz="4000" dirty="0"/>
              <a:t>, moyenne des épreuves </a:t>
            </a:r>
            <a:r>
              <a:rPr lang="fr" sz="4000" b="1" dirty="0">
                <a:highlight>
                  <a:srgbClr val="00FF00"/>
                </a:highlight>
              </a:rPr>
              <a:t>orales</a:t>
            </a:r>
            <a:r>
              <a:rPr lang="fr" sz="4000" dirty="0"/>
              <a:t> : 15% du résultat final</a:t>
            </a:r>
          </a:p>
          <a:p>
            <a:pPr algn="just">
              <a:buNone/>
            </a:pPr>
            <a:endParaRPr sz="4000" dirty="0"/>
          </a:p>
        </p:txBody>
      </p:sp>
      <p:sp>
        <p:nvSpPr>
          <p:cNvPr id="2" name="TextBox 4">
            <a:extLst>
              <a:ext uri="{FF2B5EF4-FFF2-40B4-BE49-F238E27FC236}">
                <a16:creationId xmlns:a16="http://schemas.microsoft.com/office/drawing/2014/main" id="{9E8D855E-9F75-A8E3-39AA-A14B3E04488A}"/>
              </a:ext>
            </a:extLst>
          </p:cNvPr>
          <p:cNvSpPr txBox="1"/>
          <p:nvPr/>
        </p:nvSpPr>
        <p:spPr>
          <a:xfrm>
            <a:off x="0" y="6611779"/>
            <a:ext cx="313381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dirty="0">
                <a:solidFill>
                  <a:srgbClr val="0070C0"/>
                </a:solidFill>
              </a:rPr>
              <a:t>S5- Soirée Parents – 24 </a:t>
            </a:r>
            <a:r>
              <a:rPr lang="en-US" sz="1000" b="1" dirty="0" err="1">
                <a:solidFill>
                  <a:srgbClr val="0070C0"/>
                </a:solidFill>
              </a:rPr>
              <a:t>Novembre</a:t>
            </a:r>
            <a:r>
              <a:rPr lang="en-US" sz="1000" b="1" dirty="0">
                <a:solidFill>
                  <a:srgbClr val="0070C0"/>
                </a:solidFill>
              </a:rPr>
              <a:t> 2022</a:t>
            </a:r>
            <a:endParaRPr lang="en-BE" sz="1000" b="1" dirty="0">
              <a:solidFill>
                <a:srgbClr val="0070C0"/>
              </a:solidFill>
            </a:endParaRPr>
          </a:p>
        </p:txBody>
      </p:sp>
    </p:spTree>
  </p:cSld>
  <p:clrMapOvr>
    <a:masterClrMapping/>
  </p:clrMapOvr>
  <p:transition spd="slow" advTm="42223">
    <p:wip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4">
            <a:extLst>
              <a:ext uri="{FF2B5EF4-FFF2-40B4-BE49-F238E27FC236}">
                <a16:creationId xmlns:a16="http://schemas.microsoft.com/office/drawing/2014/main" id="{FE6D3569-C56E-437C-8A52-014E48C30E00}"/>
              </a:ext>
            </a:extLst>
          </p:cNvPr>
          <p:cNvSpPr txBox="1"/>
          <p:nvPr/>
        </p:nvSpPr>
        <p:spPr>
          <a:xfrm>
            <a:off x="0" y="6611779"/>
            <a:ext cx="313381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dirty="0">
                <a:solidFill>
                  <a:srgbClr val="0070C0"/>
                </a:solidFill>
              </a:rPr>
              <a:t>S5- Soirée Parents – 24 </a:t>
            </a:r>
            <a:r>
              <a:rPr lang="en-US" sz="1000" b="1" dirty="0" err="1">
                <a:solidFill>
                  <a:srgbClr val="0070C0"/>
                </a:solidFill>
              </a:rPr>
              <a:t>Novembre</a:t>
            </a:r>
            <a:r>
              <a:rPr lang="en-US" sz="1000" b="1" dirty="0">
                <a:solidFill>
                  <a:srgbClr val="0070C0"/>
                </a:solidFill>
              </a:rPr>
              <a:t> 2022</a:t>
            </a:r>
            <a:endParaRPr lang="en-BE" sz="1000" b="1" dirty="0">
              <a:solidFill>
                <a:srgbClr val="0070C0"/>
              </a:solidFill>
            </a:endParaRPr>
          </a:p>
        </p:txBody>
      </p:sp>
      <p:sp>
        <p:nvSpPr>
          <p:cNvPr id="6" name="TextBox 2">
            <a:extLst>
              <a:ext uri="{FF2B5EF4-FFF2-40B4-BE49-F238E27FC236}">
                <a16:creationId xmlns:a16="http://schemas.microsoft.com/office/drawing/2014/main" id="{9B42C1F1-7E21-4BA5-ACC6-259F5CD68BC3}"/>
              </a:ext>
            </a:extLst>
          </p:cNvPr>
          <p:cNvSpPr txBox="1"/>
          <p:nvPr/>
        </p:nvSpPr>
        <p:spPr>
          <a:xfrm>
            <a:off x="5053884" y="1017969"/>
            <a:ext cx="6697691" cy="3785652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endParaRPr lang="fr-BE" sz="2400" b="1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r-BE" sz="2400" b="1" dirty="0"/>
              <a:t>Règles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fr-BE" sz="2400" b="1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r-BE" sz="2400" b="1" dirty="0"/>
              <a:t>Contraintes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fr-BE" sz="2400" b="1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r-BE" sz="2400" b="1" dirty="0"/>
              <a:t>Impacts sur l’examen du baccalauréat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fr-BE" sz="2400" b="1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r-BE" sz="2400" b="1" dirty="0"/>
              <a:t>Description  ou contenu de chaque cours proposé à l’EEB1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fr-BE" sz="2400" b="1" dirty="0"/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B0DAF436-3583-F36A-76E1-4A35013455F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7430" t="2860" r="8336" b="6171"/>
          <a:stretch/>
        </p:blipFill>
        <p:spPr>
          <a:xfrm rot="20761008">
            <a:off x="592572" y="121369"/>
            <a:ext cx="4317576" cy="6058534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88991617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 advTm="39135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 rot="-10800000" flipV="1">
            <a:off x="28113" y="341442"/>
            <a:ext cx="896668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3600" dirty="0"/>
              <a:t>Notes finales du BAC: voir le manuel du Bac</a:t>
            </a:r>
          </a:p>
        </p:txBody>
      </p:sp>
      <p:grpSp>
        <p:nvGrpSpPr>
          <p:cNvPr id="8" name="Groupe 7">
            <a:extLst>
              <a:ext uri="{FF2B5EF4-FFF2-40B4-BE49-F238E27FC236}">
                <a16:creationId xmlns:a16="http://schemas.microsoft.com/office/drawing/2014/main" id="{2AC4DBBA-0FA3-4B4D-91C7-5EFC5195AD85}"/>
              </a:ext>
            </a:extLst>
          </p:cNvPr>
          <p:cNvGrpSpPr/>
          <p:nvPr/>
        </p:nvGrpSpPr>
        <p:grpSpPr>
          <a:xfrm>
            <a:off x="0" y="1388962"/>
            <a:ext cx="8011411" cy="4572406"/>
            <a:chOff x="456840" y="2077250"/>
            <a:chExt cx="7404100" cy="3884118"/>
          </a:xfrm>
        </p:grpSpPr>
        <p:pic>
          <p:nvPicPr>
            <p:cNvPr id="3" name="Image 2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6840" y="2077250"/>
              <a:ext cx="7404100" cy="3884118"/>
            </a:xfrm>
            <a:prstGeom prst="rect">
              <a:avLst/>
            </a:prstGeom>
          </p:spPr>
        </p:pic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0DA630F3-DC2C-41E1-ADA8-8EEE0DCD084C}"/>
                </a:ext>
              </a:extLst>
            </p:cNvPr>
            <p:cNvSpPr/>
            <p:nvPr/>
          </p:nvSpPr>
          <p:spPr>
            <a:xfrm>
              <a:off x="1671278" y="2892340"/>
              <a:ext cx="935507" cy="925235"/>
            </a:xfrm>
            <a:prstGeom prst="rect">
              <a:avLst/>
            </a:prstGeom>
            <a:solidFill>
              <a:srgbClr val="FFFF00">
                <a:alpha val="43000"/>
              </a:srgbClr>
            </a:solidFill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pic>
        <p:nvPicPr>
          <p:cNvPr id="7" name="Picture 6">
            <a:extLst>
              <a:ext uri="{FF2B5EF4-FFF2-40B4-BE49-F238E27FC236}">
                <a16:creationId xmlns:a16="http://schemas.microsoft.com/office/drawing/2014/main" id="{DCA0A753-2C3D-49CE-9D65-32C06696DB81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5939" t="9423"/>
          <a:stretch/>
        </p:blipFill>
        <p:spPr>
          <a:xfrm rot="1868070">
            <a:off x="8853971" y="254993"/>
            <a:ext cx="2581778" cy="3644514"/>
          </a:xfrm>
          <a:prstGeom prst="rect">
            <a:avLst/>
          </a:prstGeom>
        </p:spPr>
      </p:pic>
      <p:sp>
        <p:nvSpPr>
          <p:cNvPr id="4" name="TextBox 4">
            <a:extLst>
              <a:ext uri="{FF2B5EF4-FFF2-40B4-BE49-F238E27FC236}">
                <a16:creationId xmlns:a16="http://schemas.microsoft.com/office/drawing/2014/main" id="{D99B99D2-72D4-D920-CF41-3C2B86BB9D95}"/>
              </a:ext>
            </a:extLst>
          </p:cNvPr>
          <p:cNvSpPr txBox="1"/>
          <p:nvPr/>
        </p:nvSpPr>
        <p:spPr>
          <a:xfrm>
            <a:off x="0" y="6611779"/>
            <a:ext cx="313381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dirty="0">
                <a:solidFill>
                  <a:srgbClr val="0070C0"/>
                </a:solidFill>
              </a:rPr>
              <a:t>S5- Soirée Parents – 24 </a:t>
            </a:r>
            <a:r>
              <a:rPr lang="en-US" sz="1000" b="1" dirty="0" err="1">
                <a:solidFill>
                  <a:srgbClr val="0070C0"/>
                </a:solidFill>
              </a:rPr>
              <a:t>Novembre</a:t>
            </a:r>
            <a:r>
              <a:rPr lang="en-US" sz="1000" b="1" dirty="0">
                <a:solidFill>
                  <a:srgbClr val="0070C0"/>
                </a:solidFill>
              </a:rPr>
              <a:t> 2022</a:t>
            </a:r>
            <a:endParaRPr lang="en-BE" sz="1000" b="1" dirty="0">
              <a:solidFill>
                <a:srgbClr val="0070C0"/>
              </a:solidFill>
            </a:endParaRPr>
          </a:p>
        </p:txBody>
      </p:sp>
    </p:spTree>
    <p:custDataLst>
      <p:tags r:id="rId2"/>
    </p:custDataLst>
    <p:extLst>
      <p:ext uri="{BB962C8B-B14F-4D97-AF65-F5344CB8AC3E}">
        <p14:creationId xmlns:p14="http://schemas.microsoft.com/office/powerpoint/2010/main" val="999890961"/>
      </p:ext>
    </p:extLst>
  </p:cSld>
  <p:clrMapOvr>
    <a:overrideClrMapping bg1="lt1" tx1="dk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2000" advTm="135312"/>
    </mc:Choice>
    <mc:Fallback xmlns="">
      <p:transition spd="slow" advTm="135312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2"/>
          <p:cNvSpPr txBox="1"/>
          <p:nvPr/>
        </p:nvSpPr>
        <p:spPr>
          <a:xfrm>
            <a:off x="28113" y="0"/>
            <a:ext cx="10604500" cy="69426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defTabSz="457200">
              <a:spcBef>
                <a:spcPct val="0"/>
              </a:spcBef>
              <a:spcAft>
                <a:spcPts val="600"/>
              </a:spcAft>
            </a:pPr>
            <a:endParaRPr lang="en-US" sz="1600" b="1" dirty="0">
              <a:ln w="3175" cmpd="sng"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97170F9-7231-42B1-8341-E28EE9D1AC90}"/>
              </a:ext>
            </a:extLst>
          </p:cNvPr>
          <p:cNvSpPr txBox="1"/>
          <p:nvPr/>
        </p:nvSpPr>
        <p:spPr>
          <a:xfrm>
            <a:off x="28113" y="6647378"/>
            <a:ext cx="313381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dirty="0">
                <a:solidFill>
                  <a:schemeClr val="bg1"/>
                </a:solidFill>
              </a:rPr>
              <a:t>S5- Soirée Parents – 25 </a:t>
            </a:r>
            <a:r>
              <a:rPr lang="en-US" sz="1000" b="1" dirty="0" err="1">
                <a:solidFill>
                  <a:schemeClr val="bg1"/>
                </a:solidFill>
              </a:rPr>
              <a:t>Novembre</a:t>
            </a:r>
            <a:r>
              <a:rPr lang="en-US" sz="1000" b="1" dirty="0">
                <a:solidFill>
                  <a:schemeClr val="bg1"/>
                </a:solidFill>
              </a:rPr>
              <a:t> 2021</a:t>
            </a:r>
            <a:endParaRPr lang="en-BE" sz="1000" b="1" dirty="0">
              <a:solidFill>
                <a:schemeClr val="bg1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90B4C88-F02E-46E7-B148-58DAFD9C54A1}"/>
              </a:ext>
            </a:extLst>
          </p:cNvPr>
          <p:cNvSpPr txBox="1"/>
          <p:nvPr/>
        </p:nvSpPr>
        <p:spPr>
          <a:xfrm>
            <a:off x="28113" y="109490"/>
            <a:ext cx="7876367" cy="584775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  <a:defRPr sz="4000" b="0" i="0" u="none" strike="noStrike" cap="none" spc="-120">
                <a:solidFill>
                  <a:srgbClr val="FFFFFF"/>
                </a:solidFill>
                <a:latin typeface="+mj-lt"/>
                <a:ea typeface="+mj-ea"/>
                <a:cs typeface="+mj-cs"/>
                <a:sym typeface="Arial"/>
              </a:defRPr>
            </a:lvl1pPr>
            <a:lvl2pPr lvl="1">
              <a:spcBef>
                <a:spcPts val="0"/>
              </a:spcBef>
            </a:lvl2pPr>
            <a:lvl3pPr lvl="2">
              <a:spcBef>
                <a:spcPts val="0"/>
              </a:spcBef>
            </a:lvl3pPr>
            <a:lvl4pPr lvl="3">
              <a:spcBef>
                <a:spcPts val="0"/>
              </a:spcBef>
            </a:lvl4pPr>
            <a:lvl5pPr lvl="4">
              <a:spcBef>
                <a:spcPts val="0"/>
              </a:spcBef>
            </a:lvl5pPr>
            <a:lvl6pPr lvl="5">
              <a:spcBef>
                <a:spcPts val="0"/>
              </a:spcBef>
            </a:lvl6pPr>
            <a:lvl7pPr lvl="6">
              <a:spcBef>
                <a:spcPts val="0"/>
              </a:spcBef>
            </a:lvl7pPr>
            <a:lvl8pPr lvl="7">
              <a:spcBef>
                <a:spcPts val="0"/>
              </a:spcBef>
            </a:lvl8pPr>
            <a:lvl9pPr lvl="8">
              <a:spcBef>
                <a:spcPts val="0"/>
              </a:spcBef>
            </a:lvl9pPr>
          </a:lstStyle>
          <a:p>
            <a:r>
              <a:rPr lang="en-US" dirty="0"/>
              <a:t>A NE PAS OUBLIER </a:t>
            </a:r>
            <a:endParaRPr lang="en-BE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FF7B8B0-E13B-40AD-8C94-184A71B39030}"/>
              </a:ext>
            </a:extLst>
          </p:cNvPr>
          <p:cNvSpPr txBox="1"/>
          <p:nvPr/>
        </p:nvSpPr>
        <p:spPr>
          <a:xfrm>
            <a:off x="0" y="694265"/>
            <a:ext cx="12636500" cy="649408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200" b="1"/>
              <a:t>31 ≤ </a:t>
            </a:r>
            <a:r>
              <a:rPr lang="en-US" sz="3200" b="1" dirty="0"/>
              <a:t># </a:t>
            </a:r>
            <a:r>
              <a:rPr lang="en-US" sz="3200" b="1" dirty="0" err="1"/>
              <a:t>Périodes</a:t>
            </a:r>
            <a:r>
              <a:rPr lang="en-US" sz="3200" b="1" dirty="0"/>
              <a:t>  ≤ 35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200" b="1" dirty="0"/>
              <a:t># </a:t>
            </a:r>
            <a:r>
              <a:rPr lang="en-US" sz="3200" b="1" dirty="0" err="1"/>
              <a:t>Périodes</a:t>
            </a:r>
            <a:r>
              <a:rPr lang="en-US" sz="3200" b="1" dirty="0"/>
              <a:t>  &gt; 35 </a:t>
            </a:r>
            <a:r>
              <a:rPr lang="en-US" sz="3200" b="1" dirty="0">
                <a:sym typeface="Wingdings" panose="05000000000000000000" pitchFamily="2" charset="2"/>
              </a:rPr>
              <a:t> </a:t>
            </a:r>
            <a:r>
              <a:rPr lang="en-US" sz="3200" b="1" dirty="0" err="1">
                <a:sym typeface="Wingdings" panose="05000000000000000000" pitchFamily="2" charset="2"/>
              </a:rPr>
              <a:t>Absolument</a:t>
            </a:r>
            <a:r>
              <a:rPr lang="en-US" sz="3200" b="1" dirty="0">
                <a:sym typeface="Wingdings" panose="05000000000000000000" pitchFamily="2" charset="2"/>
              </a:rPr>
              <a:t> Une derogation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200" b="1" dirty="0"/>
              <a:t># </a:t>
            </a:r>
            <a:r>
              <a:rPr lang="en-US" sz="3200" b="1" dirty="0" err="1"/>
              <a:t>Périodes</a:t>
            </a:r>
            <a:r>
              <a:rPr lang="en-US" sz="3200" b="1" dirty="0"/>
              <a:t> ≥ 29 ( Bloc : </a:t>
            </a:r>
            <a:r>
              <a:rPr lang="en-US" sz="3200" b="1" dirty="0" err="1"/>
              <a:t>cours</a:t>
            </a:r>
            <a:r>
              <a:rPr lang="en-US" sz="3200" b="1" dirty="0"/>
              <a:t> </a:t>
            </a:r>
            <a:r>
              <a:rPr lang="en-US" sz="3200" b="1" dirty="0" err="1"/>
              <a:t>obligatoires</a:t>
            </a:r>
            <a:r>
              <a:rPr lang="en-US" sz="3200" b="1" dirty="0"/>
              <a:t>-Options-</a:t>
            </a:r>
            <a:r>
              <a:rPr lang="en-US" sz="3200" b="1" dirty="0" err="1"/>
              <a:t>Appro</a:t>
            </a:r>
            <a:r>
              <a:rPr lang="en-US" sz="3200" b="1" dirty="0"/>
              <a:t>)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200" b="1" dirty="0">
                <a:solidFill>
                  <a:srgbClr val="0070C0"/>
                </a:solidFill>
              </a:rPr>
              <a:t>2 ≤  # Options  ≤ 4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200" b="1" dirty="0">
                <a:solidFill>
                  <a:srgbClr val="0070C0"/>
                </a:solidFill>
              </a:rPr>
              <a:t>Minimum 1 Science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200" b="1" dirty="0"/>
              <a:t>0 ≤ # </a:t>
            </a:r>
            <a:r>
              <a:rPr lang="en-US" sz="3200" b="1" dirty="0" err="1"/>
              <a:t>Appro</a:t>
            </a:r>
            <a:r>
              <a:rPr lang="en-US" sz="3200" b="1" dirty="0"/>
              <a:t> (L1, L2, MAT) ≤ 1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200" b="1" dirty="0" err="1"/>
              <a:t>Labo</a:t>
            </a:r>
            <a:r>
              <a:rPr lang="en-US" sz="3200" b="1" dirty="0"/>
              <a:t> sciences  ↔ Sciences 4P et </a:t>
            </a:r>
            <a:r>
              <a:rPr lang="en-US" sz="3200" b="1" dirty="0" err="1"/>
              <a:t>Appro</a:t>
            </a:r>
            <a:r>
              <a:rPr lang="en-US" sz="3200" b="1" dirty="0"/>
              <a:t> MAT ↔ MAT 5 P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200" b="1" dirty="0" err="1">
                <a:solidFill>
                  <a:srgbClr val="0070C0"/>
                </a:solidFill>
              </a:rPr>
              <a:t>Histoire</a:t>
            </a:r>
            <a:r>
              <a:rPr lang="en-US" sz="3200" b="1" dirty="0">
                <a:solidFill>
                  <a:srgbClr val="0070C0"/>
                </a:solidFill>
              </a:rPr>
              <a:t>, </a:t>
            </a:r>
            <a:r>
              <a:rPr lang="en-US" sz="3200" b="1" dirty="0" err="1">
                <a:solidFill>
                  <a:srgbClr val="0070C0"/>
                </a:solidFill>
              </a:rPr>
              <a:t>Géographie</a:t>
            </a:r>
            <a:r>
              <a:rPr lang="en-US" sz="3200" b="1" dirty="0">
                <a:solidFill>
                  <a:srgbClr val="0070C0"/>
                </a:solidFill>
              </a:rPr>
              <a:t> et </a:t>
            </a:r>
            <a:r>
              <a:rPr lang="en-US" sz="3200" b="1" dirty="0" err="1">
                <a:solidFill>
                  <a:srgbClr val="0070C0"/>
                </a:solidFill>
              </a:rPr>
              <a:t>Economie</a:t>
            </a:r>
            <a:r>
              <a:rPr lang="en-US" sz="3200" b="1" dirty="0">
                <a:solidFill>
                  <a:srgbClr val="0070C0"/>
                </a:solidFill>
              </a:rPr>
              <a:t> : L2 ( </a:t>
            </a:r>
            <a:r>
              <a:rPr lang="en-US" sz="3200" b="1" dirty="0" err="1">
                <a:solidFill>
                  <a:srgbClr val="0070C0"/>
                </a:solidFill>
              </a:rPr>
              <a:t>même</a:t>
            </a:r>
            <a:r>
              <a:rPr lang="en-US" sz="3200" b="1" dirty="0">
                <a:solidFill>
                  <a:srgbClr val="0070C0"/>
                </a:solidFill>
              </a:rPr>
              <a:t> après </a:t>
            </a:r>
            <a:r>
              <a:rPr lang="en-US" sz="3200" b="1" dirty="0" err="1">
                <a:solidFill>
                  <a:srgbClr val="0070C0"/>
                </a:solidFill>
              </a:rPr>
              <a:t>changement</a:t>
            </a:r>
            <a:r>
              <a:rPr lang="en-US" sz="3200" b="1" dirty="0">
                <a:solidFill>
                  <a:srgbClr val="0070C0"/>
                </a:solidFill>
              </a:rPr>
              <a:t>)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200" b="1" dirty="0"/>
              <a:t>!!!! </a:t>
            </a:r>
            <a:r>
              <a:rPr lang="en-US" sz="3200" b="1" dirty="0" err="1"/>
              <a:t>Contrainte</a:t>
            </a:r>
            <a:r>
              <a:rPr lang="en-US" sz="3200" b="1" dirty="0"/>
              <a:t> des </a:t>
            </a:r>
            <a:r>
              <a:rPr lang="en-US" sz="3200" b="1" dirty="0" err="1"/>
              <a:t>choix</a:t>
            </a:r>
            <a:r>
              <a:rPr lang="en-US" sz="3200" b="1" dirty="0"/>
              <a:t> pour le Bac : </a:t>
            </a:r>
          </a:p>
          <a:p>
            <a:r>
              <a:rPr lang="en-US" sz="3200" b="1" dirty="0"/>
              <a:t>		</a:t>
            </a:r>
            <a:r>
              <a:rPr lang="en-US" sz="3200" b="1" dirty="0">
                <a:solidFill>
                  <a:srgbClr val="0070C0"/>
                </a:solidFill>
              </a:rPr>
              <a:t>Si </a:t>
            </a:r>
            <a:r>
              <a:rPr lang="en-US" sz="3200" b="1" dirty="0" err="1">
                <a:solidFill>
                  <a:srgbClr val="0070C0"/>
                </a:solidFill>
              </a:rPr>
              <a:t>Appro</a:t>
            </a:r>
            <a:r>
              <a:rPr lang="en-US" sz="3200" b="1" dirty="0">
                <a:solidFill>
                  <a:srgbClr val="0070C0"/>
                </a:solidFill>
              </a:rPr>
              <a:t> MAT/Bio 2p/Philo 2p </a:t>
            </a:r>
            <a:r>
              <a:rPr lang="en-US" sz="3200" b="1" dirty="0">
                <a:solidFill>
                  <a:srgbClr val="0070C0"/>
                </a:solidFill>
                <a:sym typeface="Wingdings" panose="05000000000000000000" pitchFamily="2" charset="2"/>
              </a:rPr>
              <a:t> </a:t>
            </a:r>
            <a:r>
              <a:rPr lang="en-US" sz="3200" b="1" dirty="0" err="1">
                <a:solidFill>
                  <a:srgbClr val="0070C0"/>
                </a:solidFill>
                <a:sym typeface="Wingdings" panose="05000000000000000000" pitchFamily="2" charset="2"/>
              </a:rPr>
              <a:t>Absolument</a:t>
            </a:r>
            <a:r>
              <a:rPr lang="en-US" sz="3200" b="1" dirty="0">
                <a:solidFill>
                  <a:srgbClr val="0070C0"/>
                </a:solidFill>
                <a:sym typeface="Wingdings" panose="05000000000000000000" pitchFamily="2" charset="2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sym typeface="Wingdings" panose="05000000000000000000" pitchFamily="2" charset="2"/>
              </a:rPr>
              <a:t>choisir</a:t>
            </a:r>
            <a:r>
              <a:rPr lang="en-US" sz="3200" b="1" dirty="0">
                <a:solidFill>
                  <a:srgbClr val="0070C0"/>
                </a:solidFill>
                <a:sym typeface="Wingdings" panose="05000000000000000000" pitchFamily="2" charset="2"/>
              </a:rPr>
              <a:t> 3 OPTIONS 																</a:t>
            </a:r>
            <a:endParaRPr lang="en-US" sz="3200" b="1" dirty="0"/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BE" sz="3200" b="1" dirty="0"/>
          </a:p>
        </p:txBody>
      </p:sp>
      <p:sp>
        <p:nvSpPr>
          <p:cNvPr id="7" name="TextBox 4">
            <a:extLst>
              <a:ext uri="{FF2B5EF4-FFF2-40B4-BE49-F238E27FC236}">
                <a16:creationId xmlns:a16="http://schemas.microsoft.com/office/drawing/2014/main" id="{7D48B62B-4190-735D-E32F-05DE665B90B5}"/>
              </a:ext>
            </a:extLst>
          </p:cNvPr>
          <p:cNvSpPr txBox="1"/>
          <p:nvPr/>
        </p:nvSpPr>
        <p:spPr>
          <a:xfrm>
            <a:off x="28113" y="6966394"/>
            <a:ext cx="313381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dirty="0">
                <a:solidFill>
                  <a:srgbClr val="0070C0"/>
                </a:solidFill>
              </a:rPr>
              <a:t>S5- Soirée Parents – 24 </a:t>
            </a:r>
            <a:r>
              <a:rPr lang="en-US" sz="1000" b="1" dirty="0" err="1">
                <a:solidFill>
                  <a:srgbClr val="0070C0"/>
                </a:solidFill>
              </a:rPr>
              <a:t>Novembre</a:t>
            </a:r>
            <a:r>
              <a:rPr lang="en-US" sz="1000" b="1" dirty="0">
                <a:solidFill>
                  <a:srgbClr val="0070C0"/>
                </a:solidFill>
              </a:rPr>
              <a:t> 2022</a:t>
            </a:r>
            <a:endParaRPr lang="en-BE" sz="1000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680408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 advTm="28895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690621B-6A28-F259-AA76-E9EECE1E0F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b" anchorCtr="0">
            <a:noAutofit/>
          </a:bodyPr>
          <a:lstStyle/>
          <a:p>
            <a:pPr algn="ctr" defTabSz="457200">
              <a:lnSpc>
                <a:spcPct val="80000"/>
              </a:lnSpc>
            </a:pPr>
            <a:r>
              <a:rPr lang="fr-BE" sz="6000" kern="1200" spc="-12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ULTIME DATE LIMITE</a:t>
            </a:r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93C10F9D-3299-281D-E763-CDBAEBFD4C22}"/>
              </a:ext>
            </a:extLst>
          </p:cNvPr>
          <p:cNvSpPr txBox="1"/>
          <p:nvPr/>
        </p:nvSpPr>
        <p:spPr>
          <a:xfrm>
            <a:off x="1724628" y="1689904"/>
            <a:ext cx="7986532" cy="45858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sz="4000" b="1" dirty="0"/>
              <a:t>1 JUIN 2023</a:t>
            </a:r>
          </a:p>
          <a:p>
            <a:endParaRPr lang="fr-BE" b="1" dirty="0"/>
          </a:p>
          <a:p>
            <a:endParaRPr lang="fr-BE" b="1" dirty="0"/>
          </a:p>
          <a:p>
            <a:endParaRPr lang="fr-BE" b="1" dirty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fr-BE" b="1" dirty="0"/>
              <a:t>PAS DE CHANGEMENT après CETTE DATE</a:t>
            </a:r>
          </a:p>
          <a:p>
            <a:br>
              <a:rPr lang="fr-BE" b="1" dirty="0"/>
            </a:br>
            <a:r>
              <a:rPr lang="fr-BE" b="1" dirty="0"/>
              <a:t>ET </a:t>
            </a:r>
          </a:p>
          <a:p>
            <a:endParaRPr lang="fr-BE" b="1" dirty="0"/>
          </a:p>
          <a:p>
            <a:pPr marL="285750" indent="-285750">
              <a:buFont typeface="Wingdings" panose="05000000000000000000" pitchFamily="2" charset="2"/>
              <a:buChar char="Ø"/>
            </a:pPr>
            <a:br>
              <a:rPr lang="fr-BE" b="1" dirty="0"/>
            </a:br>
            <a:r>
              <a:rPr lang="fr-BE" b="1" dirty="0"/>
              <a:t>SURTOUT à LA RENTREE SEPTEMBRE 2023</a:t>
            </a:r>
          </a:p>
          <a:p>
            <a:endParaRPr lang="fr-BE" b="1" dirty="0">
              <a:solidFill>
                <a:srgbClr val="C0000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BE" b="1" dirty="0">
                <a:solidFill>
                  <a:srgbClr val="C00000"/>
                </a:solidFill>
              </a:rPr>
              <a:t>COURS SERONT déjà créés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fr-BE" b="1" dirty="0">
              <a:solidFill>
                <a:srgbClr val="C0000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BE" b="1" dirty="0">
                <a:solidFill>
                  <a:srgbClr val="C00000"/>
                </a:solidFill>
              </a:rPr>
              <a:t>HORAIRE PROFESSEURS/ELEVES SONT Déjà PRODUITS</a:t>
            </a:r>
          </a:p>
          <a:p>
            <a:endParaRPr lang="fr-BE" b="1" dirty="0"/>
          </a:p>
        </p:txBody>
      </p:sp>
    </p:spTree>
    <p:extLst>
      <p:ext uri="{BB962C8B-B14F-4D97-AF65-F5344CB8AC3E}">
        <p14:creationId xmlns:p14="http://schemas.microsoft.com/office/powerpoint/2010/main" val="5051156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690621B-6A28-F259-AA76-E9EECE1E0F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b" anchorCtr="0">
            <a:noAutofit/>
          </a:bodyPr>
          <a:lstStyle/>
          <a:p>
            <a:pPr algn="ctr" defTabSz="457200">
              <a:lnSpc>
                <a:spcPct val="80000"/>
              </a:lnSpc>
            </a:pPr>
            <a:r>
              <a:rPr lang="fr-BE" sz="6000" kern="1200" spc="-12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ULTIME DEADLINE</a:t>
            </a:r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93C10F9D-3299-281D-E763-CDBAEBFD4C22}"/>
              </a:ext>
            </a:extLst>
          </p:cNvPr>
          <p:cNvSpPr txBox="1"/>
          <p:nvPr/>
        </p:nvSpPr>
        <p:spPr>
          <a:xfrm>
            <a:off x="457200" y="1602219"/>
            <a:ext cx="11976099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sz="7200" b="1" dirty="0">
                <a:solidFill>
                  <a:srgbClr val="FF0000"/>
                </a:solidFill>
              </a:rPr>
              <a:t>1 JUNE 2023</a:t>
            </a:r>
          </a:p>
          <a:p>
            <a:endParaRPr lang="fr-BE" sz="1600" b="1" dirty="0"/>
          </a:p>
          <a:p>
            <a:endParaRPr lang="fr-BE" sz="1600" b="1" dirty="0"/>
          </a:p>
          <a:p>
            <a:endParaRPr lang="fr-BE" sz="1600" b="1" dirty="0"/>
          </a:p>
          <a:p>
            <a:r>
              <a:rPr lang="fr-BE" sz="7200" b="1" dirty="0">
                <a:solidFill>
                  <a:srgbClr val="FF0000"/>
                </a:solidFill>
              </a:rPr>
              <a:t>PAS DE CHANGEMENT AUTHORISE APRES CETTE DATE</a:t>
            </a:r>
          </a:p>
        </p:txBody>
      </p:sp>
    </p:spTree>
    <p:extLst>
      <p:ext uri="{BB962C8B-B14F-4D97-AF65-F5344CB8AC3E}">
        <p14:creationId xmlns:p14="http://schemas.microsoft.com/office/powerpoint/2010/main" val="16323569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690621B-6A28-F259-AA76-E9EECE1E0F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b" anchorCtr="0">
            <a:noAutofit/>
          </a:bodyPr>
          <a:lstStyle/>
          <a:p>
            <a:pPr algn="ctr" defTabSz="457200">
              <a:lnSpc>
                <a:spcPct val="80000"/>
              </a:lnSpc>
            </a:pPr>
            <a:r>
              <a:rPr lang="fr-BE" sz="6000" kern="1200" spc="-12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ULTIME DEADLINE</a:t>
            </a:r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93C10F9D-3299-281D-E763-CDBAEBFD4C22}"/>
              </a:ext>
            </a:extLst>
          </p:cNvPr>
          <p:cNvSpPr txBox="1"/>
          <p:nvPr/>
        </p:nvSpPr>
        <p:spPr>
          <a:xfrm>
            <a:off x="457201" y="1602219"/>
            <a:ext cx="11607800" cy="3416320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fr-BE" sz="7200" b="1" dirty="0">
                <a:solidFill>
                  <a:srgbClr val="FF0000"/>
                </a:solidFill>
              </a:rPr>
              <a:t>CHANGEMENT NE SERA PAS AUTHORISE EN Septembre 2023</a:t>
            </a:r>
          </a:p>
        </p:txBody>
      </p:sp>
    </p:spTree>
    <p:extLst>
      <p:ext uri="{BB962C8B-B14F-4D97-AF65-F5344CB8AC3E}">
        <p14:creationId xmlns:p14="http://schemas.microsoft.com/office/powerpoint/2010/main" val="8646703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>
            <a:extLst>
              <a:ext uri="{FF2B5EF4-FFF2-40B4-BE49-F238E27FC236}">
                <a16:creationId xmlns:a16="http://schemas.microsoft.com/office/drawing/2014/main" id="{3C832952-327B-B942-A981-78F3A25E37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z="3600" b="1" dirty="0">
                <a:solidFill>
                  <a:srgbClr val="FFFFFF"/>
                </a:solidFill>
              </a:rPr>
              <a:t>ANNEXES</a:t>
            </a:r>
            <a:endParaRPr lang="fr-BE" sz="3600" b="1" dirty="0">
              <a:solidFill>
                <a:srgbClr val="FFFFFF"/>
              </a:solidFill>
            </a:endParaRP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6C210F71-4223-542A-56D7-BECF23F6711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BE" dirty="0"/>
          </a:p>
        </p:txBody>
      </p:sp>
      <p:graphicFrame>
        <p:nvGraphicFramePr>
          <p:cNvPr id="9" name="Tableau 8">
            <a:extLst>
              <a:ext uri="{FF2B5EF4-FFF2-40B4-BE49-F238E27FC236}">
                <a16:creationId xmlns:a16="http://schemas.microsoft.com/office/drawing/2014/main" id="{F3728546-4A74-E0CB-C2D4-CCF783AAEF3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28075237"/>
              </p:ext>
            </p:extLst>
          </p:nvPr>
        </p:nvGraphicFramePr>
        <p:xfrm>
          <a:off x="540025" y="1488752"/>
          <a:ext cx="9525000" cy="536062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560008">
                  <a:extLst>
                    <a:ext uri="{9D8B030D-6E8A-4147-A177-3AD203B41FA5}">
                      <a16:colId xmlns:a16="http://schemas.microsoft.com/office/drawing/2014/main" val="3949694233"/>
                    </a:ext>
                  </a:extLst>
                </a:gridCol>
                <a:gridCol w="1249959">
                  <a:extLst>
                    <a:ext uri="{9D8B030D-6E8A-4147-A177-3AD203B41FA5}">
                      <a16:colId xmlns:a16="http://schemas.microsoft.com/office/drawing/2014/main" val="3599673709"/>
                    </a:ext>
                  </a:extLst>
                </a:gridCol>
                <a:gridCol w="4715033">
                  <a:extLst>
                    <a:ext uri="{9D8B030D-6E8A-4147-A177-3AD203B41FA5}">
                      <a16:colId xmlns:a16="http://schemas.microsoft.com/office/drawing/2014/main" val="3198377702"/>
                    </a:ext>
                  </a:extLst>
                </a:gridCol>
              </a:tblGrid>
              <a:tr h="640798">
                <a:tc>
                  <a:txBody>
                    <a:bodyPr/>
                    <a:lstStyle/>
                    <a:p>
                      <a:r>
                        <a:rPr lang="en-GB" sz="1600">
                          <a:effectLst/>
                        </a:rPr>
                        <a:t>Coordinateurs </a:t>
                      </a:r>
                      <a:endParaRPr lang="fr-BE" sz="1600">
                        <a:effectLst/>
                      </a:endParaRPr>
                    </a:p>
                    <a:p>
                      <a:r>
                        <a:rPr lang="en-GB" sz="1600">
                          <a:effectLst/>
                        </a:rPr>
                        <a:t>Berit Rydsa</a:t>
                      </a:r>
                      <a:endParaRPr lang="fr-BE" sz="1600">
                        <a:effectLst/>
                      </a:endParaRPr>
                    </a:p>
                    <a:p>
                      <a:r>
                        <a:rPr lang="en-GB" sz="1600">
                          <a:effectLst/>
                        </a:rPr>
                        <a:t>Sami Rich </a:t>
                      </a:r>
                      <a:endParaRPr lang="fr-BE" sz="1600">
                        <a:effectLst/>
                      </a:endParaRPr>
                    </a:p>
                    <a:p>
                      <a:r>
                        <a:rPr lang="pl-PL" sz="1600">
                          <a:effectLst/>
                        </a:rPr>
                        <a:t> </a:t>
                      </a:r>
                      <a:endParaRPr lang="fr-BE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en-GB" sz="1800">
                          <a:effectLst/>
                        </a:rPr>
                        <a:t> </a:t>
                      </a:r>
                      <a:endParaRPr lang="fr-BE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ts val="1200"/>
                        </a:lnSpc>
                      </a:pPr>
                      <a:r>
                        <a:rPr lang="en-GB" sz="1600" b="0" u="sng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</a:rPr>
                        <a:t> </a:t>
                      </a:r>
                      <a:endParaRPr lang="fr-BE" sz="1600" b="0" u="sng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</a:endParaRPr>
                    </a:p>
                    <a:p>
                      <a:pPr algn="just">
                        <a:lnSpc>
                          <a:spcPts val="1200"/>
                        </a:lnSpc>
                      </a:pPr>
                      <a:r>
                        <a:rPr lang="en-GB" sz="1600" b="0" u="sng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hlinkClick r:id="rId2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rydsabe@teacher.eursc.eu</a:t>
                      </a:r>
                      <a:endParaRPr lang="en-GB" sz="1600" b="0" u="sng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</a:endParaRPr>
                    </a:p>
                    <a:p>
                      <a:pPr algn="just">
                        <a:lnSpc>
                          <a:spcPts val="1200"/>
                        </a:lnSpc>
                      </a:pPr>
                      <a:endParaRPr lang="fr-BE" sz="1600" b="0" u="sng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</a:endParaRPr>
                    </a:p>
                    <a:p>
                      <a:pPr>
                        <a:lnSpc>
                          <a:spcPts val="1200"/>
                        </a:lnSpc>
                      </a:pPr>
                      <a:r>
                        <a:rPr lang="en-GB" sz="1600" b="0" u="sng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hlinkClick r:id="rId3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sami.rich@teacher.eursc.eu</a:t>
                      </a:r>
                      <a:endParaRPr lang="fr-BE" sz="1600" b="0" u="sng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</a:endParaRPr>
                    </a:p>
                    <a:p>
                      <a:pPr algn="just">
                        <a:lnSpc>
                          <a:spcPts val="1200"/>
                        </a:lnSpc>
                      </a:pPr>
                      <a:endParaRPr lang="fr-BE" sz="1600" b="0" u="sng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202144018"/>
                  </a:ext>
                </a:extLst>
              </a:tr>
              <a:tr h="263775">
                <a:tc>
                  <a:txBody>
                    <a:bodyPr/>
                    <a:lstStyle/>
                    <a:p>
                      <a:pPr>
                        <a:lnSpc>
                          <a:spcPts val="1200"/>
                        </a:lnSpc>
                      </a:pPr>
                      <a:r>
                        <a:rPr lang="pl-PL" sz="1600">
                          <a:effectLst/>
                        </a:rPr>
                        <a:t>Gabriele Schwendinger</a:t>
                      </a:r>
                      <a:endParaRPr lang="fr-BE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pl-PL" sz="1600">
                          <a:effectLst/>
                        </a:rPr>
                        <a:t>DE</a:t>
                      </a:r>
                      <a:endParaRPr lang="fr-BE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ts val="1200"/>
                        </a:lnSpc>
                      </a:pPr>
                      <a:r>
                        <a:rPr lang="pl-PL" sz="1600" b="0" u="sng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</a:rPr>
                        <a:t>schwenga@teacher.eursc.eu</a:t>
                      </a:r>
                      <a:endParaRPr lang="fr-BE" sz="1600" b="0" u="sng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4107564539"/>
                  </a:ext>
                </a:extLst>
              </a:tr>
              <a:tr h="263775">
                <a:tc>
                  <a:txBody>
                    <a:bodyPr/>
                    <a:lstStyle/>
                    <a:p>
                      <a:pPr>
                        <a:lnSpc>
                          <a:spcPts val="1200"/>
                        </a:lnSpc>
                      </a:pPr>
                      <a:r>
                        <a:rPr lang="pl-PL" sz="1600">
                          <a:effectLst/>
                        </a:rPr>
                        <a:t>Andreas Haslinger </a:t>
                      </a:r>
                      <a:endParaRPr lang="fr-BE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pl-PL" sz="1600">
                          <a:effectLst/>
                        </a:rPr>
                        <a:t>AU</a:t>
                      </a:r>
                      <a:endParaRPr lang="fr-BE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ts val="1200"/>
                        </a:lnSpc>
                      </a:pPr>
                      <a:r>
                        <a:rPr lang="pl-PL" sz="1600" b="0" u="sng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hlinkClick r:id="rId4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andreas.haslinger@teacher.eursc.eu</a:t>
                      </a:r>
                      <a:endParaRPr lang="fr-BE" sz="1600" b="0" u="sng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727041442"/>
                  </a:ext>
                </a:extLst>
              </a:tr>
              <a:tr h="263775">
                <a:tc>
                  <a:txBody>
                    <a:bodyPr/>
                    <a:lstStyle/>
                    <a:p>
                      <a:pPr>
                        <a:lnSpc>
                          <a:spcPts val="1200"/>
                        </a:lnSpc>
                      </a:pPr>
                      <a:r>
                        <a:rPr lang="pl-PL" sz="1600">
                          <a:effectLst/>
                        </a:rPr>
                        <a:t>Christer Rovang Jakobsen</a:t>
                      </a:r>
                      <a:endParaRPr lang="fr-BE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pl-PL" sz="1600">
                          <a:effectLst/>
                        </a:rPr>
                        <a:t>DK</a:t>
                      </a:r>
                      <a:endParaRPr lang="fr-BE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ts val="1200"/>
                        </a:lnSpc>
                      </a:pPr>
                      <a:r>
                        <a:rPr lang="pl-PL" sz="1600" b="0" u="sng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</a:rPr>
                        <a:t>rovangch@teacher.eursc.eu</a:t>
                      </a:r>
                      <a:endParaRPr lang="fr-BE" sz="1600" b="0" u="sng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921524065"/>
                  </a:ext>
                </a:extLst>
              </a:tr>
              <a:tr h="263775">
                <a:tc>
                  <a:txBody>
                    <a:bodyPr/>
                    <a:lstStyle/>
                    <a:p>
                      <a:pPr>
                        <a:lnSpc>
                          <a:spcPts val="1200"/>
                        </a:lnSpc>
                      </a:pPr>
                      <a:r>
                        <a:rPr lang="pl-PL" sz="1600">
                          <a:effectLst/>
                        </a:rPr>
                        <a:t>Gema Trives </a:t>
                      </a:r>
                      <a:endParaRPr lang="fr-BE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pl-PL" sz="1600">
                          <a:effectLst/>
                        </a:rPr>
                        <a:t>ES</a:t>
                      </a:r>
                      <a:endParaRPr lang="fr-BE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ts val="1200"/>
                        </a:lnSpc>
                      </a:pPr>
                      <a:r>
                        <a:rPr lang="pl-PL" sz="1600" b="0" u="sng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</a:rPr>
                        <a:t>Gema.trives</a:t>
                      </a:r>
                      <a:r>
                        <a:rPr lang="pl-PL" sz="1600" b="0" u="sng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hlinkClick r:id="rId5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@teacher.eursc.eu</a:t>
                      </a:r>
                      <a:endParaRPr lang="fr-BE" sz="1600" b="0" u="sng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348709158"/>
                  </a:ext>
                </a:extLst>
              </a:tr>
              <a:tr h="296747">
                <a:tc>
                  <a:txBody>
                    <a:bodyPr/>
                    <a:lstStyle/>
                    <a:p>
                      <a:pPr>
                        <a:lnSpc>
                          <a:spcPts val="1200"/>
                        </a:lnSpc>
                      </a:pPr>
                      <a:r>
                        <a:rPr lang="pl-PL" sz="1600">
                          <a:effectLst/>
                        </a:rPr>
                        <a:t>Martin STONE</a:t>
                      </a:r>
                      <a:endParaRPr lang="fr-BE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pl-PL" sz="1600">
                          <a:effectLst/>
                        </a:rPr>
                        <a:t>EN</a:t>
                      </a:r>
                      <a:endParaRPr lang="fr-BE" sz="16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pl-PL" sz="1600" b="0" u="sng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hlinkClick r:id="rId6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martin.stone@teacher.eursc.eu</a:t>
                      </a:r>
                      <a:endParaRPr lang="fr-BE" sz="1600" b="0" u="sng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887007299"/>
                  </a:ext>
                </a:extLst>
              </a:tr>
              <a:tr h="263775">
                <a:tc>
                  <a:txBody>
                    <a:bodyPr/>
                    <a:lstStyle/>
                    <a:p>
                      <a:pPr>
                        <a:lnSpc>
                          <a:spcPts val="1200"/>
                        </a:lnSpc>
                      </a:pPr>
                      <a:r>
                        <a:rPr lang="pl-PL" sz="1600">
                          <a:effectLst/>
                        </a:rPr>
                        <a:t>Donald O’ Suilleabhain</a:t>
                      </a:r>
                      <a:endParaRPr lang="fr-BE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pl-PL" sz="1600">
                          <a:effectLst/>
                        </a:rPr>
                        <a:t>IRL</a:t>
                      </a:r>
                      <a:endParaRPr lang="fr-BE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ts val="1200"/>
                        </a:lnSpc>
                      </a:pPr>
                      <a:r>
                        <a:rPr lang="pl-PL" sz="1600" b="0" u="sng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hlinkClick r:id="rId7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donal.o-suilleabhain@teacher.eursc.eu</a:t>
                      </a:r>
                      <a:endParaRPr lang="fr-BE" sz="1600" b="0" u="sng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943938199"/>
                  </a:ext>
                </a:extLst>
              </a:tr>
              <a:tr h="263775">
                <a:tc>
                  <a:txBody>
                    <a:bodyPr/>
                    <a:lstStyle/>
                    <a:p>
                      <a:pPr>
                        <a:lnSpc>
                          <a:spcPts val="1200"/>
                        </a:lnSpc>
                      </a:pPr>
                      <a:r>
                        <a:rPr lang="pl-PL" sz="1600">
                          <a:effectLst/>
                        </a:rPr>
                        <a:t>Isabelle de Coninck </a:t>
                      </a:r>
                      <a:endParaRPr lang="fr-BE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pl-PL" sz="1600">
                          <a:effectLst/>
                        </a:rPr>
                        <a:t>BEL</a:t>
                      </a:r>
                      <a:endParaRPr lang="fr-BE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ts val="1200"/>
                        </a:lnSpc>
                      </a:pPr>
                      <a:r>
                        <a:rPr lang="pl-PL" sz="1600" b="0" u="sng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hlinkClick r:id="rId8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isabelle.de-coninck@teacher.eursc.eu</a:t>
                      </a:r>
                      <a:endParaRPr lang="fr-BE" sz="1600" b="0" u="sng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75082247"/>
                  </a:ext>
                </a:extLst>
              </a:tr>
              <a:tr h="263775">
                <a:tc>
                  <a:txBody>
                    <a:bodyPr/>
                    <a:lstStyle/>
                    <a:p>
                      <a:pPr>
                        <a:lnSpc>
                          <a:spcPts val="1200"/>
                        </a:lnSpc>
                      </a:pPr>
                      <a:r>
                        <a:rPr lang="pl-PL" sz="1600">
                          <a:effectLst/>
                        </a:rPr>
                        <a:t>Florence CHAZAUD</a:t>
                      </a:r>
                      <a:endParaRPr lang="fr-BE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pl-PL" sz="1600">
                          <a:effectLst/>
                        </a:rPr>
                        <a:t>FR</a:t>
                      </a:r>
                      <a:endParaRPr lang="fr-BE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ts val="1200"/>
                        </a:lnSpc>
                      </a:pPr>
                      <a:r>
                        <a:rPr lang="pl-PL" sz="1600" b="0" u="sng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hlinkClick r:id="rId9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chazaudfl@teacher.eursc.eu</a:t>
                      </a:r>
                      <a:endParaRPr lang="fr-BE" sz="1600" b="0" u="sng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4094185546"/>
                  </a:ext>
                </a:extLst>
              </a:tr>
              <a:tr h="263775">
                <a:tc>
                  <a:txBody>
                    <a:bodyPr/>
                    <a:lstStyle/>
                    <a:p>
                      <a:pPr>
                        <a:lnSpc>
                          <a:spcPts val="1200"/>
                        </a:lnSpc>
                      </a:pPr>
                      <a:r>
                        <a:rPr lang="pl-PL" sz="1600">
                          <a:effectLst/>
                        </a:rPr>
                        <a:t>Audrey L’Hermitte</a:t>
                      </a:r>
                      <a:endParaRPr lang="fr-BE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pl-PL" sz="1600">
                          <a:effectLst/>
                        </a:rPr>
                        <a:t>FR</a:t>
                      </a:r>
                      <a:endParaRPr lang="fr-BE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ts val="1200"/>
                        </a:lnSpc>
                      </a:pPr>
                      <a:r>
                        <a:rPr lang="pl-PL" sz="1600" b="0" u="sng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hlinkClick r:id="rId10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Audrey.lhermitte@teacher.eursc.eu</a:t>
                      </a:r>
                      <a:endParaRPr lang="fr-BE" sz="1600" b="0" u="sng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264391673"/>
                  </a:ext>
                </a:extLst>
              </a:tr>
              <a:tr h="263775">
                <a:tc>
                  <a:txBody>
                    <a:bodyPr/>
                    <a:lstStyle/>
                    <a:p>
                      <a:pPr>
                        <a:lnSpc>
                          <a:spcPts val="1200"/>
                        </a:lnSpc>
                      </a:pPr>
                      <a:r>
                        <a:rPr lang="pl-PL" sz="1600">
                          <a:effectLst/>
                        </a:rPr>
                        <a:t>Sami Rich</a:t>
                      </a:r>
                      <a:endParaRPr lang="fr-BE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pl-PL" sz="1600">
                          <a:effectLst/>
                        </a:rPr>
                        <a:t>FR</a:t>
                      </a:r>
                      <a:endParaRPr lang="fr-BE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ts val="1200"/>
                        </a:lnSpc>
                      </a:pPr>
                      <a:r>
                        <a:rPr lang="pl-PL" sz="1600" b="0" u="sng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hlinkClick r:id="rId3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sami.rich@teacher.eursc.eu</a:t>
                      </a:r>
                      <a:endParaRPr lang="fr-BE" sz="1600" b="0" u="sng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90320414"/>
                  </a:ext>
                </a:extLst>
              </a:tr>
              <a:tr h="263775">
                <a:tc>
                  <a:txBody>
                    <a:bodyPr/>
                    <a:lstStyle/>
                    <a:p>
                      <a:pPr>
                        <a:lnSpc>
                          <a:spcPts val="1200"/>
                        </a:lnSpc>
                      </a:pPr>
                      <a:r>
                        <a:rPr lang="pl-PL" sz="1600">
                          <a:effectLst/>
                        </a:rPr>
                        <a:t>Istvan BANKI</a:t>
                      </a:r>
                      <a:endParaRPr lang="fr-BE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pl-PL" sz="1600">
                          <a:effectLst/>
                        </a:rPr>
                        <a:t>HU</a:t>
                      </a:r>
                      <a:endParaRPr lang="fr-BE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ts val="1200"/>
                        </a:lnSpc>
                      </a:pPr>
                      <a:r>
                        <a:rPr lang="pl-PL" sz="1600" b="0" u="sng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hlinkClick r:id="rId11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istvan.banki@teacher.eursc.eu</a:t>
                      </a:r>
                      <a:endParaRPr lang="fr-BE" sz="1600" b="0" u="sng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553229782"/>
                  </a:ext>
                </a:extLst>
              </a:tr>
              <a:tr h="263775">
                <a:tc>
                  <a:txBody>
                    <a:bodyPr/>
                    <a:lstStyle/>
                    <a:p>
                      <a:pPr>
                        <a:lnSpc>
                          <a:spcPts val="1200"/>
                        </a:lnSpc>
                      </a:pPr>
                      <a:r>
                        <a:rPr lang="pl-PL" sz="1600">
                          <a:effectLst/>
                        </a:rPr>
                        <a:t>Annalisa Briganti </a:t>
                      </a:r>
                      <a:endParaRPr lang="fr-BE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pl-PL" sz="1600">
                          <a:effectLst/>
                        </a:rPr>
                        <a:t>IT</a:t>
                      </a:r>
                      <a:endParaRPr lang="fr-BE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ts val="1200"/>
                        </a:lnSpc>
                      </a:pPr>
                      <a:r>
                        <a:rPr lang="pl-PL" sz="1600" b="0" u="sng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hlinkClick r:id="rId12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annalisa.briganti@teacher.eursc.eu</a:t>
                      </a:r>
                      <a:endParaRPr lang="fr-BE" sz="1600" b="0" u="sng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755648308"/>
                  </a:ext>
                </a:extLst>
              </a:tr>
              <a:tr h="296747">
                <a:tc>
                  <a:txBody>
                    <a:bodyPr/>
                    <a:lstStyle/>
                    <a:p>
                      <a:pPr>
                        <a:lnSpc>
                          <a:spcPts val="1200"/>
                        </a:lnSpc>
                      </a:pPr>
                      <a:r>
                        <a:rPr lang="fr-BE" sz="1800">
                          <a:effectLst/>
                        </a:rPr>
                        <a:t>Urszula RYBAŁTOWSKA</a:t>
                      </a:r>
                      <a:endParaRPr lang="fr-BE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pl-PL" sz="1600">
                          <a:effectLst/>
                        </a:rPr>
                        <a:t>PL</a:t>
                      </a:r>
                      <a:endParaRPr lang="fr-BE" sz="16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pl-PL" sz="1600" b="0" u="sng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</a:rPr>
                        <a:t>rybaltur@teacher.eursc.eu</a:t>
                      </a:r>
                      <a:endParaRPr lang="fr-BE" sz="1600" b="0" u="sng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274103150"/>
                  </a:ext>
                </a:extLst>
              </a:tr>
              <a:tr h="296747">
                <a:tc>
                  <a:txBody>
                    <a:bodyPr/>
                    <a:lstStyle/>
                    <a:p>
                      <a:pPr>
                        <a:lnSpc>
                          <a:spcPts val="1200"/>
                        </a:lnSpc>
                      </a:pPr>
                      <a:r>
                        <a:rPr lang="fr-BE" sz="1800">
                          <a:effectLst/>
                        </a:rPr>
                        <a:t>Slawomir  KWASNY</a:t>
                      </a:r>
                      <a:endParaRPr lang="fr-BE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pl-PL" sz="1600">
                          <a:effectLst/>
                        </a:rPr>
                        <a:t>PL</a:t>
                      </a:r>
                      <a:endParaRPr lang="fr-BE" sz="16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pl-PL" sz="1600" b="0" u="sng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hlinkClick r:id="rId13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slawomir.kwasny@teacher.eursc.eu</a:t>
                      </a:r>
                      <a:r>
                        <a:rPr lang="pl-PL" sz="1600" b="0" u="sng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</a:rPr>
                        <a:t> </a:t>
                      </a:r>
                      <a:endParaRPr lang="fr-BE" sz="1600" b="0" u="sng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77572378"/>
                  </a:ext>
                </a:extLst>
              </a:tr>
              <a:tr h="296747">
                <a:tc>
                  <a:txBody>
                    <a:bodyPr/>
                    <a:lstStyle/>
                    <a:p>
                      <a:pPr>
                        <a:lnSpc>
                          <a:spcPts val="1200"/>
                        </a:lnSpc>
                      </a:pPr>
                      <a:r>
                        <a:rPr lang="fr-BE" sz="1800">
                          <a:effectLst/>
                        </a:rPr>
                        <a:t>Renata CAMPELJ JURECIC</a:t>
                      </a:r>
                      <a:endParaRPr lang="fr-BE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pl-PL" sz="1600">
                          <a:effectLst/>
                        </a:rPr>
                        <a:t>SL</a:t>
                      </a:r>
                      <a:endParaRPr lang="fr-BE" sz="16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pl-PL" sz="1600" b="0" u="sng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</a:rPr>
                        <a:t>CAMPELRE@teacher.eursc.eu</a:t>
                      </a:r>
                      <a:endParaRPr lang="fr-BE" sz="1600" b="0" u="sng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889218892"/>
                  </a:ext>
                </a:extLst>
              </a:tr>
              <a:tr h="296747">
                <a:tc>
                  <a:txBody>
                    <a:bodyPr/>
                    <a:lstStyle/>
                    <a:p>
                      <a:pPr>
                        <a:lnSpc>
                          <a:spcPts val="1200"/>
                        </a:lnSpc>
                      </a:pPr>
                      <a:r>
                        <a:rPr lang="fr-BE" sz="1800">
                          <a:effectLst/>
                        </a:rPr>
                        <a:t>Berit RYDSA</a:t>
                      </a:r>
                      <a:endParaRPr lang="fr-BE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pl-PL" sz="1600">
                          <a:effectLst/>
                        </a:rPr>
                        <a:t>NL</a:t>
                      </a:r>
                      <a:endParaRPr lang="fr-BE" sz="16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pl-PL" sz="1600" b="0" u="sng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hlinkClick r:id="rId2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rydsabe@teacher.eursc.eu</a:t>
                      </a:r>
                      <a:endParaRPr lang="fr-BE" sz="1600" b="0" u="sng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66137229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48706703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1">
            <a:extLst>
              <a:ext uri="{FF2B5EF4-FFF2-40B4-BE49-F238E27FC236}">
                <a16:creationId xmlns:a16="http://schemas.microsoft.com/office/drawing/2014/main" id="{A05083F7-2981-4372-BA7B-72D7FE710B1C}"/>
              </a:ext>
            </a:extLst>
          </p:cNvPr>
          <p:cNvSpPr txBox="1">
            <a:spLocks/>
          </p:cNvSpPr>
          <p:nvPr/>
        </p:nvSpPr>
        <p:spPr>
          <a:xfrm>
            <a:off x="457200" y="274637"/>
            <a:ext cx="8229600" cy="114300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BE"/>
              <a:t>Merci pour votre attention</a:t>
            </a:r>
            <a:endParaRPr lang="fr-BE" dirty="0"/>
          </a:p>
        </p:txBody>
      </p:sp>
      <p:sp>
        <p:nvSpPr>
          <p:cNvPr id="4" name="Espace réservé du texte 2">
            <a:extLst>
              <a:ext uri="{FF2B5EF4-FFF2-40B4-BE49-F238E27FC236}">
                <a16:creationId xmlns:a16="http://schemas.microsoft.com/office/drawing/2014/main" id="{BCC68736-1941-4598-BA98-09440FA2B05E}"/>
              </a:ext>
            </a:extLst>
          </p:cNvPr>
          <p:cNvSpPr txBox="1">
            <a:spLocks/>
          </p:cNvSpPr>
          <p:nvPr/>
        </p:nvSpPr>
        <p:spPr>
          <a:xfrm>
            <a:off x="457200" y="1600200"/>
            <a:ext cx="8944708" cy="5257800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Arial" panose="020B0604020202020204" pitchFamily="34" charset="0"/>
              <a:buNone/>
            </a:pPr>
            <a:endParaRPr lang="fr-BE" dirty="0"/>
          </a:p>
          <a:p>
            <a:pPr>
              <a:buFont typeface="Arial" panose="020B0604020202020204" pitchFamily="34" charset="0"/>
              <a:buNone/>
            </a:pPr>
            <a:endParaRPr lang="fr-BE" dirty="0"/>
          </a:p>
          <a:p>
            <a:pPr>
              <a:buFont typeface="Arial" panose="020B0604020202020204" pitchFamily="34" charset="0"/>
              <a:buNone/>
            </a:pPr>
            <a:endParaRPr lang="fr-BE" dirty="0"/>
          </a:p>
          <a:p>
            <a:pPr algn="ctr">
              <a:buFont typeface="Arial" panose="020B0604020202020204" pitchFamily="34" charset="0"/>
              <a:buNone/>
            </a:pPr>
            <a:r>
              <a:rPr lang="fr-BE" sz="8000" dirty="0"/>
              <a:t>Des questions?</a:t>
            </a:r>
          </a:p>
          <a:p>
            <a:pPr algn="ctr">
              <a:buFont typeface="Arial" panose="020B0604020202020204" pitchFamily="34" charset="0"/>
              <a:buNone/>
            </a:pPr>
            <a:endParaRPr lang="fr-BE" sz="8000" dirty="0"/>
          </a:p>
          <a:p>
            <a:pPr algn="ctr">
              <a:buFont typeface="Arial" panose="020B0604020202020204" pitchFamily="34" charset="0"/>
              <a:buNone/>
            </a:pPr>
            <a:endParaRPr lang="fr-BE" sz="4000" dirty="0"/>
          </a:p>
          <a:p>
            <a:pPr algn="ctr">
              <a:buFont typeface="Arial" panose="020B0604020202020204" pitchFamily="34" charset="0"/>
              <a:buNone/>
            </a:pPr>
            <a:endParaRPr lang="fr-BE" sz="8000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3E83F18-B9C9-DD88-5C72-81B7A9BB27C7}"/>
              </a:ext>
            </a:extLst>
          </p:cNvPr>
          <p:cNvSpPr txBox="1"/>
          <p:nvPr/>
        </p:nvSpPr>
        <p:spPr>
          <a:xfrm>
            <a:off x="0" y="6611779"/>
            <a:ext cx="313381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dirty="0">
                <a:solidFill>
                  <a:srgbClr val="0070C0"/>
                </a:solidFill>
              </a:rPr>
              <a:t>S5- Soirée Parents – 24 </a:t>
            </a:r>
            <a:r>
              <a:rPr lang="en-US" sz="1000" b="1" dirty="0" err="1">
                <a:solidFill>
                  <a:srgbClr val="0070C0"/>
                </a:solidFill>
              </a:rPr>
              <a:t>Novembre</a:t>
            </a:r>
            <a:r>
              <a:rPr lang="en-US" sz="1000" b="1" dirty="0">
                <a:solidFill>
                  <a:srgbClr val="0070C0"/>
                </a:solidFill>
              </a:rPr>
              <a:t> 2022</a:t>
            </a:r>
            <a:endParaRPr lang="en-BE" sz="1000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6301775"/>
      </p:ext>
    </p:extLst>
  </p:cSld>
  <p:clrMapOvr>
    <a:overrideClrMapping bg1="lt1" tx1="dk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 advTm="1495">
        <p15:prstTrans prst="origami"/>
      </p:transition>
    </mc:Choice>
    <mc:Fallback xmlns="">
      <p:transition spd="slow" advTm="1495">
        <p:fade/>
      </p:transition>
    </mc:Fallback>
  </mc:AlternateContent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>
            <a:extLst>
              <a:ext uri="{FF2B5EF4-FFF2-40B4-BE49-F238E27FC236}">
                <a16:creationId xmlns:a16="http://schemas.microsoft.com/office/drawing/2014/main" id="{3C832952-327B-B942-A981-78F3A25E37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z="3600" b="1" dirty="0">
                <a:solidFill>
                  <a:srgbClr val="FFFFFF"/>
                </a:solidFill>
              </a:rPr>
              <a:t>ANNEXES – Liens</a:t>
            </a:r>
            <a:endParaRPr lang="fr-BE" sz="3600" b="1" dirty="0">
              <a:solidFill>
                <a:srgbClr val="FFFFFF"/>
              </a:solidFill>
            </a:endParaRP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6C210F71-4223-542A-56D7-BECF23F6711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09600" y="1600200"/>
            <a:ext cx="10972800" cy="4592256"/>
          </a:xfrm>
        </p:spPr>
        <p:txBody>
          <a:bodyPr/>
          <a:lstStyle/>
          <a:p>
            <a:r>
              <a:rPr lang="fr-BE" dirty="0"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Page Orientation sur le site de EEB1</a:t>
            </a:r>
          </a:p>
          <a:p>
            <a:r>
              <a:rPr lang="fr-BE" dirty="0">
                <a:hlinkClick r:id="rId2"/>
              </a:rPr>
              <a:t>https://www.eeb1.com/informations-dordre-pedagogique/orientation-choix-des-cours/</a:t>
            </a:r>
            <a:endParaRPr lang="fr-BE" dirty="0"/>
          </a:p>
          <a:p>
            <a:endParaRPr lang="fr-BE" dirty="0"/>
          </a:p>
          <a:p>
            <a:endParaRPr lang="fr-BE" u="sng" dirty="0"/>
          </a:p>
          <a:p>
            <a:r>
              <a:rPr lang="fr-BE" u="sng" dirty="0"/>
              <a:t>Calendrier ORIENTATION </a:t>
            </a:r>
          </a:p>
          <a:p>
            <a:r>
              <a:rPr lang="fr-BE" u="sng" dirty="0">
                <a:solidFill>
                  <a:schemeClr val="bg2">
                    <a:lumMod val="75000"/>
                  </a:schemeClr>
                </a:solidFill>
                <a:hlinkClick r:id="rId3"/>
              </a:rPr>
              <a:t>https://www.eeb1.com/app/uploads/2022/09/Calendrier-FR-Orientation-22-23.pdf</a:t>
            </a:r>
            <a:endParaRPr lang="fr-BE" u="sng" dirty="0">
              <a:solidFill>
                <a:schemeClr val="bg2">
                  <a:lumMod val="75000"/>
                </a:schemeClr>
              </a:solidFill>
            </a:endParaRPr>
          </a:p>
          <a:p>
            <a:endParaRPr lang="fr-BE" u="sng" dirty="0">
              <a:solidFill>
                <a:schemeClr val="bg2">
                  <a:lumMod val="75000"/>
                </a:schemeClr>
              </a:solidFill>
            </a:endParaRPr>
          </a:p>
          <a:p>
            <a:r>
              <a:rPr lang="fr-BE" dirty="0"/>
              <a:t>SONDAGE 2022-2023 pour les cours de S6 (2023-2024)</a:t>
            </a:r>
          </a:p>
        </p:txBody>
      </p:sp>
    </p:spTree>
    <p:extLst>
      <p:ext uri="{BB962C8B-B14F-4D97-AF65-F5344CB8AC3E}">
        <p14:creationId xmlns:p14="http://schemas.microsoft.com/office/powerpoint/2010/main" val="356941490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2"/>
          <p:cNvSpPr txBox="1"/>
          <p:nvPr/>
        </p:nvSpPr>
        <p:spPr>
          <a:xfrm>
            <a:off x="4564279" y="1041401"/>
            <a:ext cx="6528018" cy="234526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algn="ctr" defTabSz="457200">
              <a:spcBef>
                <a:spcPct val="0"/>
              </a:spcBef>
              <a:spcAft>
                <a:spcPts val="600"/>
              </a:spcAft>
            </a:pPr>
            <a:r>
              <a:rPr lang="en-US" sz="5400" b="1">
                <a:ln w="3175" cmpd="sng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rPr>
              <a:t>www.eursc.eu</a:t>
            </a:r>
            <a:br>
              <a:rPr lang="en-US" sz="5400" b="1">
                <a:ln w="3175" cmpd="sng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rPr>
            </a:br>
            <a:r>
              <a:rPr lang="en-US" sz="5400" b="1">
                <a:ln w="3175" cmpd="sng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rPr>
              <a:t>&gt; bac </a:t>
            </a:r>
          </a:p>
        </p:txBody>
      </p:sp>
      <p:sp>
        <p:nvSpPr>
          <p:cNvPr id="4" name="TextBox 4">
            <a:extLst>
              <a:ext uri="{FF2B5EF4-FFF2-40B4-BE49-F238E27FC236}">
                <a16:creationId xmlns:a16="http://schemas.microsoft.com/office/drawing/2014/main" id="{005354B3-B1DD-4B47-8ADD-B7286DCFDCE0}"/>
              </a:ext>
            </a:extLst>
          </p:cNvPr>
          <p:cNvSpPr txBox="1"/>
          <p:nvPr/>
        </p:nvSpPr>
        <p:spPr>
          <a:xfrm>
            <a:off x="0" y="6611779"/>
            <a:ext cx="313381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dirty="0">
                <a:solidFill>
                  <a:srgbClr val="0070C0"/>
                </a:solidFill>
              </a:rPr>
              <a:t>S5- Soirée Parents – 24 </a:t>
            </a:r>
            <a:r>
              <a:rPr lang="en-US" sz="1000" b="1" dirty="0" err="1">
                <a:solidFill>
                  <a:srgbClr val="0070C0"/>
                </a:solidFill>
              </a:rPr>
              <a:t>Novembre</a:t>
            </a:r>
            <a:r>
              <a:rPr lang="en-US" sz="1000" b="1" dirty="0">
                <a:solidFill>
                  <a:srgbClr val="0070C0"/>
                </a:solidFill>
              </a:rPr>
              <a:t> 2022</a:t>
            </a:r>
            <a:endParaRPr lang="en-BE" sz="1000" b="1" dirty="0">
              <a:solidFill>
                <a:srgbClr val="0070C0"/>
              </a:solidFill>
            </a:endParaRPr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CACE8484-B360-ADA1-2D03-1F92BE647CC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0611520">
            <a:off x="687510" y="687015"/>
            <a:ext cx="3804052" cy="5399300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84672037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 advTm="28895">
    <p:push dir="u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2"/>
          <p:cNvSpPr txBox="1"/>
          <p:nvPr/>
        </p:nvSpPr>
        <p:spPr>
          <a:xfrm>
            <a:off x="166254" y="1"/>
            <a:ext cx="10946246" cy="2006599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b">
            <a:normAutofit/>
          </a:bodyPr>
          <a:lstStyle/>
          <a:p>
            <a:pPr algn="ctr" defTabSz="457200">
              <a:spcBef>
                <a:spcPct val="0"/>
              </a:spcBef>
              <a:spcAft>
                <a:spcPts val="600"/>
              </a:spcAft>
            </a:pPr>
            <a:r>
              <a:rPr lang="en-US" sz="2800" b="1" dirty="0">
                <a:ln w="3175" cmpd="sng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rPr>
              <a:t>SYLLABUS des </a:t>
            </a:r>
            <a:r>
              <a:rPr lang="en-US" sz="2800" b="1" dirty="0" err="1">
                <a:ln w="3175" cmpd="sng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rPr>
              <a:t>cours</a:t>
            </a:r>
            <a:r>
              <a:rPr lang="en-US" sz="2800" b="1" dirty="0">
                <a:ln w="3175" cmpd="sng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rPr>
              <a:t> :</a:t>
            </a:r>
          </a:p>
          <a:p>
            <a:pPr algn="ctr">
              <a:spcBef>
                <a:spcPct val="0"/>
              </a:spcBef>
              <a:spcAft>
                <a:spcPts val="600"/>
              </a:spcAft>
            </a:pPr>
            <a:r>
              <a:rPr lang="en-US" sz="2800" b="1" dirty="0">
                <a:ln w="3175" cmpd="sng">
                  <a:noFill/>
                </a:ln>
                <a:solidFill>
                  <a:srgbClr val="0070C0"/>
                </a:solidFill>
                <a:latin typeface="+mj-lt"/>
                <a:ea typeface="+mj-ea"/>
                <a:cs typeface="+mj-cs"/>
                <a:hlinkClick r:id="rId2"/>
              </a:rPr>
              <a:t>https://www.eursc.eu/fr/European-Schools/studies/syllabuses</a:t>
            </a:r>
            <a:endParaRPr lang="en-US" sz="2800" b="1" dirty="0">
              <a:ln w="3175" cmpd="sng">
                <a:noFill/>
              </a:ln>
              <a:solidFill>
                <a:srgbClr val="0070C0"/>
              </a:solidFill>
              <a:latin typeface="+mj-lt"/>
              <a:ea typeface="+mj-ea"/>
              <a:cs typeface="+mj-cs"/>
            </a:endParaRPr>
          </a:p>
          <a:p>
            <a:pPr algn="ctr">
              <a:spcBef>
                <a:spcPct val="0"/>
              </a:spcBef>
              <a:spcAft>
                <a:spcPts val="600"/>
              </a:spcAft>
            </a:pPr>
            <a:endParaRPr lang="en-US" sz="2800" b="1" dirty="0">
              <a:ln w="3175" cmpd="sng">
                <a:noFill/>
              </a:ln>
              <a:solidFill>
                <a:srgbClr val="0070C0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97170F9-7231-42B1-8341-E28EE9D1AC90}"/>
              </a:ext>
            </a:extLst>
          </p:cNvPr>
          <p:cNvSpPr txBox="1"/>
          <p:nvPr/>
        </p:nvSpPr>
        <p:spPr>
          <a:xfrm>
            <a:off x="28113" y="6647378"/>
            <a:ext cx="313381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dirty="0">
                <a:solidFill>
                  <a:schemeClr val="bg1"/>
                </a:solidFill>
              </a:rPr>
              <a:t>S5- Soirée Parents – 25 </a:t>
            </a:r>
            <a:r>
              <a:rPr lang="en-US" sz="1000" b="1" dirty="0" err="1">
                <a:solidFill>
                  <a:schemeClr val="bg1"/>
                </a:solidFill>
              </a:rPr>
              <a:t>Novembre</a:t>
            </a:r>
            <a:r>
              <a:rPr lang="en-US" sz="1000" b="1" dirty="0">
                <a:solidFill>
                  <a:schemeClr val="bg1"/>
                </a:solidFill>
              </a:rPr>
              <a:t> 2021</a:t>
            </a:r>
            <a:endParaRPr lang="en-BE" sz="1000" b="1" dirty="0">
              <a:solidFill>
                <a:schemeClr val="bg1"/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C26A89E-9E55-43C5-ABFD-2EB5529513D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29255"/>
          <a:stretch/>
        </p:blipFill>
        <p:spPr>
          <a:xfrm>
            <a:off x="784426" y="1614511"/>
            <a:ext cx="5204287" cy="5279088"/>
          </a:xfrm>
          <a:prstGeom prst="rect">
            <a:avLst/>
          </a:prstGeom>
        </p:spPr>
      </p:pic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69B5F1A7-64EC-4B29-B54A-F4E1CAAF94DF}"/>
              </a:ext>
            </a:extLst>
          </p:cNvPr>
          <p:cNvSpPr/>
          <p:nvPr/>
        </p:nvSpPr>
        <p:spPr>
          <a:xfrm>
            <a:off x="2933699" y="3200400"/>
            <a:ext cx="2702019" cy="382610"/>
          </a:xfrm>
          <a:prstGeom prst="roundRect">
            <a:avLst/>
          </a:prstGeom>
          <a:noFill/>
          <a:ln w="412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BE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70C11E37-255D-4222-A6AD-309838E297D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805431" y="1868646"/>
            <a:ext cx="2954769" cy="4901842"/>
          </a:xfrm>
          <a:prstGeom prst="rect">
            <a:avLst/>
          </a:prstGeom>
        </p:spPr>
      </p:pic>
      <p:sp>
        <p:nvSpPr>
          <p:cNvPr id="2" name="TextBox 4">
            <a:extLst>
              <a:ext uri="{FF2B5EF4-FFF2-40B4-BE49-F238E27FC236}">
                <a16:creationId xmlns:a16="http://schemas.microsoft.com/office/drawing/2014/main" id="{89F3BF0B-4982-ECC9-E7D1-0142A9BC5F65}"/>
              </a:ext>
            </a:extLst>
          </p:cNvPr>
          <p:cNvSpPr txBox="1"/>
          <p:nvPr/>
        </p:nvSpPr>
        <p:spPr>
          <a:xfrm>
            <a:off x="0" y="6611779"/>
            <a:ext cx="313381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dirty="0">
                <a:solidFill>
                  <a:srgbClr val="0070C0"/>
                </a:solidFill>
              </a:rPr>
              <a:t>S5- Soirée Parents – 24 </a:t>
            </a:r>
            <a:r>
              <a:rPr lang="en-US" sz="1000" b="1" dirty="0" err="1">
                <a:solidFill>
                  <a:srgbClr val="0070C0"/>
                </a:solidFill>
              </a:rPr>
              <a:t>Novembre</a:t>
            </a:r>
            <a:r>
              <a:rPr lang="en-US" sz="1000" b="1" dirty="0">
                <a:solidFill>
                  <a:srgbClr val="0070C0"/>
                </a:solidFill>
              </a:rPr>
              <a:t> 2022</a:t>
            </a:r>
            <a:endParaRPr lang="en-BE" sz="1000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708720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 advTm="28895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oneTexte 4"/>
          <p:cNvSpPr txBox="1"/>
          <p:nvPr/>
        </p:nvSpPr>
        <p:spPr>
          <a:xfrm>
            <a:off x="1767178" y="5538355"/>
            <a:ext cx="7042441" cy="523220"/>
          </a:xfrm>
          <a:prstGeom prst="rect">
            <a:avLst/>
          </a:prstGeom>
          <a:noFill/>
        </p:spPr>
        <p:txBody>
          <a:bodyPr wrap="none" lIns="91440" tIns="45720" rIns="91440" bIns="45720" rtlCol="0" anchor="t">
            <a:spAutoFit/>
          </a:bodyPr>
          <a:lstStyle/>
          <a:p>
            <a:r>
              <a:rPr lang="fr-FR" sz="2800" b="1" dirty="0">
                <a:ea typeface="+mn-lt"/>
                <a:cs typeface="+mn-lt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www.eeb1.com/orientation-choix-des-cours/</a:t>
            </a:r>
            <a:endParaRPr lang="en-US" b="1"/>
          </a:p>
        </p:txBody>
      </p:sp>
      <p:pic>
        <p:nvPicPr>
          <p:cNvPr id="2" name="Picture 2" descr="A picture containing text&#10;&#10;Description automatically generated">
            <a:extLst>
              <a:ext uri="{FF2B5EF4-FFF2-40B4-BE49-F238E27FC236}">
                <a16:creationId xmlns:a16="http://schemas.microsoft.com/office/drawing/2014/main" id="{4FA9DAAB-4AA8-40F2-99DE-38895283B0F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9248" y="785793"/>
            <a:ext cx="10856257" cy="4623026"/>
          </a:xfrm>
          <a:prstGeom prst="rect">
            <a:avLst/>
          </a:prstGeom>
        </p:spPr>
      </p:pic>
      <p:sp>
        <p:nvSpPr>
          <p:cNvPr id="3" name="TextBox 4">
            <a:extLst>
              <a:ext uri="{FF2B5EF4-FFF2-40B4-BE49-F238E27FC236}">
                <a16:creationId xmlns:a16="http://schemas.microsoft.com/office/drawing/2014/main" id="{607D2B82-9D8D-6A31-37C3-D09E1AB405E9}"/>
              </a:ext>
            </a:extLst>
          </p:cNvPr>
          <p:cNvSpPr txBox="1"/>
          <p:nvPr/>
        </p:nvSpPr>
        <p:spPr>
          <a:xfrm>
            <a:off x="0" y="6611779"/>
            <a:ext cx="313381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dirty="0">
                <a:solidFill>
                  <a:srgbClr val="0070C0"/>
                </a:solidFill>
              </a:rPr>
              <a:t>S5- Soirée Parents – 24 </a:t>
            </a:r>
            <a:r>
              <a:rPr lang="en-US" sz="1000" b="1" dirty="0" err="1">
                <a:solidFill>
                  <a:srgbClr val="0070C0"/>
                </a:solidFill>
              </a:rPr>
              <a:t>Novembre</a:t>
            </a:r>
            <a:r>
              <a:rPr lang="en-US" sz="1000" b="1" dirty="0">
                <a:solidFill>
                  <a:srgbClr val="0070C0"/>
                </a:solidFill>
              </a:rPr>
              <a:t> 2022</a:t>
            </a:r>
            <a:endParaRPr lang="en-BE" sz="1000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08576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 advTm="26689">
    <p:push dir="u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800" y="355600"/>
            <a:ext cx="1333500" cy="1340168"/>
          </a:xfrm>
          <a:prstGeom prst="rect">
            <a:avLst/>
          </a:prstGeom>
        </p:spPr>
      </p:pic>
      <p:pic>
        <p:nvPicPr>
          <p:cNvPr id="5" name="Image 4">
            <a:extLst>
              <a:ext uri="{FF2B5EF4-FFF2-40B4-BE49-F238E27FC236}">
                <a16:creationId xmlns:a16="http://schemas.microsoft.com/office/drawing/2014/main" id="{8B1E2370-B7CF-4B26-B8FE-F37F41DEB7B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68163" y="1412858"/>
            <a:ext cx="9467192" cy="4864697"/>
          </a:xfrm>
          <a:prstGeom prst="rect">
            <a:avLst/>
          </a:prstGeom>
        </p:spPr>
      </p:pic>
      <p:sp>
        <p:nvSpPr>
          <p:cNvPr id="6" name="TextBox 2">
            <a:extLst>
              <a:ext uri="{FF2B5EF4-FFF2-40B4-BE49-F238E27FC236}">
                <a16:creationId xmlns:a16="http://schemas.microsoft.com/office/drawing/2014/main" id="{6B487A10-1D63-40AA-8150-D097E3F01AF5}"/>
              </a:ext>
            </a:extLst>
          </p:cNvPr>
          <p:cNvSpPr txBox="1"/>
          <p:nvPr/>
        </p:nvSpPr>
        <p:spPr>
          <a:xfrm>
            <a:off x="1892300" y="204785"/>
            <a:ext cx="11269258" cy="1292662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r>
              <a:rPr lang="en-GB" sz="2400" b="1" dirty="0">
                <a:highlight>
                  <a:srgbClr val="FFFF00"/>
                </a:highlight>
              </a:rPr>
              <a:t>Une re</a:t>
            </a:r>
            <a:r>
              <a:rPr lang="fr-BE" sz="2400" b="1" dirty="0">
                <a:highlight>
                  <a:srgbClr val="FFFF00"/>
                </a:highlight>
              </a:rPr>
              <a:t>ssource Importante :   TEAMS UCC ORIENTATION [STUDENT]</a:t>
            </a:r>
            <a:endParaRPr lang="en-GB" dirty="0"/>
          </a:p>
          <a:p>
            <a:endParaRPr lang="fr-BE" b="1" dirty="0"/>
          </a:p>
          <a:p>
            <a:endParaRPr lang="fr-BE" b="1" dirty="0"/>
          </a:p>
          <a:p>
            <a:r>
              <a:rPr lang="fr-BE" b="1" dirty="0"/>
              <a:t>SIMULONS ENSEMBLE</a:t>
            </a:r>
            <a:endParaRPr lang="en-BE" b="1" dirty="0"/>
          </a:p>
        </p:txBody>
      </p:sp>
      <p:sp>
        <p:nvSpPr>
          <p:cNvPr id="3" name="TextBox 4">
            <a:extLst>
              <a:ext uri="{FF2B5EF4-FFF2-40B4-BE49-F238E27FC236}">
                <a16:creationId xmlns:a16="http://schemas.microsoft.com/office/drawing/2014/main" id="{2E53AA2F-04CA-A8D1-A59C-A295E9518F4C}"/>
              </a:ext>
            </a:extLst>
          </p:cNvPr>
          <p:cNvSpPr txBox="1"/>
          <p:nvPr/>
        </p:nvSpPr>
        <p:spPr>
          <a:xfrm>
            <a:off x="0" y="6611779"/>
            <a:ext cx="313381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dirty="0">
                <a:solidFill>
                  <a:srgbClr val="0070C0"/>
                </a:solidFill>
              </a:rPr>
              <a:t>S5- Soirée Parents – 24 </a:t>
            </a:r>
            <a:r>
              <a:rPr lang="en-US" sz="1000" b="1" dirty="0" err="1">
                <a:solidFill>
                  <a:srgbClr val="0070C0"/>
                </a:solidFill>
              </a:rPr>
              <a:t>Novembre</a:t>
            </a:r>
            <a:r>
              <a:rPr lang="en-US" sz="1000" b="1" dirty="0">
                <a:solidFill>
                  <a:srgbClr val="0070C0"/>
                </a:solidFill>
              </a:rPr>
              <a:t> 2022</a:t>
            </a:r>
            <a:endParaRPr lang="en-BE" sz="1000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95177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 advTm="28477">
    <p:push dir="u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937409" y="62203"/>
            <a:ext cx="10650012" cy="1407728"/>
          </a:xfrm>
        </p:spPr>
        <p:txBody>
          <a:bodyPr vert="horz" lIns="91440" tIns="45720" rIns="91440" bIns="45720" rtlCol="0" anchor="b" anchorCtr="0">
            <a:noAutofit/>
          </a:bodyPr>
          <a:lstStyle/>
          <a:p>
            <a:pPr>
              <a:lnSpc>
                <a:spcPct val="80000"/>
              </a:lnSpc>
            </a:pPr>
            <a:r>
              <a:rPr lang="fr-FR" sz="4400" kern="1200" spc="-12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Chaîne YouTube Orientation</a:t>
            </a:r>
            <a:endParaRPr lang="fr-FR" sz="4400" kern="1200" spc="-120" dirty="0">
              <a:solidFill>
                <a:schemeClr val="accent6"/>
              </a:solidFill>
              <a:highlight>
                <a:srgbClr val="FFFF00"/>
              </a:highlight>
              <a:latin typeface="+mj-lt"/>
              <a:ea typeface="+mj-ea"/>
              <a:cs typeface="+mj-cs"/>
            </a:endParaRPr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A3636B72-942D-CC74-C574-8CE7B4DA787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3067" y="1613692"/>
            <a:ext cx="10557907" cy="3264503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sp>
        <p:nvSpPr>
          <p:cNvPr id="7" name="ZoneTexte 6">
            <a:extLst>
              <a:ext uri="{FF2B5EF4-FFF2-40B4-BE49-F238E27FC236}">
                <a16:creationId xmlns:a16="http://schemas.microsoft.com/office/drawing/2014/main" id="{0AD40933-36AD-9E8F-796E-56F88E571BAB}"/>
              </a:ext>
            </a:extLst>
          </p:cNvPr>
          <p:cNvSpPr txBox="1"/>
          <p:nvPr/>
        </p:nvSpPr>
        <p:spPr>
          <a:xfrm>
            <a:off x="1159565" y="5224430"/>
            <a:ext cx="939247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fr-BE" b="1" dirty="0">
                <a:solidFill>
                  <a:schemeClr val="tx2">
                    <a:lumMod val="50000"/>
                  </a:schemeClr>
                </a:solidFill>
              </a:rPr>
              <a:t>Accessibilité plus facile (surtout aux parents) sans avoir recours au compte office 365 de l’élève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BE" b="1" dirty="0" err="1">
                <a:solidFill>
                  <a:schemeClr val="tx2">
                    <a:lumMod val="50000"/>
                  </a:schemeClr>
                </a:solidFill>
              </a:rPr>
              <a:t>Videos</a:t>
            </a:r>
            <a:r>
              <a:rPr lang="fr-BE" b="1" dirty="0">
                <a:solidFill>
                  <a:schemeClr val="tx2">
                    <a:lumMod val="50000"/>
                  </a:schemeClr>
                </a:solidFill>
              </a:rPr>
              <a:t> accessibles uniquement avec un lien (pas accès à tout public)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BE" b="1" dirty="0" err="1">
                <a:solidFill>
                  <a:schemeClr val="tx2">
                    <a:lumMod val="50000"/>
                  </a:schemeClr>
                </a:solidFill>
              </a:rPr>
              <a:t>Videos</a:t>
            </a:r>
            <a:r>
              <a:rPr lang="fr-BE" b="1" dirty="0">
                <a:solidFill>
                  <a:schemeClr val="tx2">
                    <a:lumMod val="50000"/>
                  </a:schemeClr>
                </a:solidFill>
              </a:rPr>
              <a:t> respectant la protection des données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289234069"/>
      </p:ext>
    </p:extLst>
  </p:cSld>
  <p:clrMapOvr>
    <a:masterClrMapping/>
  </p:clrMapOvr>
  <p:transition spd="slow" advTm="69460">
    <p:wip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1C07C492-ABCB-4DB2-A7C7-01C4D601140E}"/>
              </a:ext>
            </a:extLst>
          </p:cNvPr>
          <p:cNvSpPr txBox="1"/>
          <p:nvPr/>
        </p:nvSpPr>
        <p:spPr>
          <a:xfrm>
            <a:off x="441960" y="430513"/>
            <a:ext cx="4688901" cy="2400657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r>
              <a:rPr lang="en-GB" sz="2400" b="1" dirty="0">
                <a:highlight>
                  <a:srgbClr val="FFFF00"/>
                </a:highlight>
              </a:rPr>
              <a:t>Une re</a:t>
            </a:r>
            <a:r>
              <a:rPr lang="fr-BE" sz="2400" b="1" dirty="0">
                <a:highlight>
                  <a:srgbClr val="FFFF00"/>
                </a:highlight>
              </a:rPr>
              <a:t>ssource incroyable!</a:t>
            </a:r>
          </a:p>
          <a:p>
            <a:endParaRPr lang="fr-BE" dirty="0">
              <a:hlinkClick r:id="rId4"/>
            </a:endParaRPr>
          </a:p>
          <a:p>
            <a:endParaRPr lang="fr-BE" dirty="0">
              <a:hlinkClick r:id="rId4"/>
            </a:endParaRPr>
          </a:p>
          <a:p>
            <a:endParaRPr lang="fr-BE" dirty="0">
              <a:hlinkClick r:id="rId4"/>
            </a:endParaRPr>
          </a:p>
          <a:p>
            <a:endParaRPr lang="fr-BE" dirty="0">
              <a:hlinkClick r:id="rId4"/>
            </a:endParaRPr>
          </a:p>
          <a:p>
            <a:r>
              <a:rPr lang="en-BE" dirty="0">
                <a:hlinkClick r:id="rId4"/>
              </a:rPr>
              <a:t>https://esbacmark.github.io/</a:t>
            </a:r>
            <a:endParaRPr lang="en-GB" dirty="0"/>
          </a:p>
          <a:p>
            <a:endParaRPr lang="fr-BE" b="1" dirty="0"/>
          </a:p>
          <a:p>
            <a:endParaRPr lang="fr-BE" b="1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AEDC6DA-B31D-42FA-87E1-7EE63C9EA822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20654" t="11417" r="20078" b="4670"/>
          <a:stretch/>
        </p:blipFill>
        <p:spPr>
          <a:xfrm>
            <a:off x="4776782" y="138072"/>
            <a:ext cx="6973258" cy="6581856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CF04F933-7944-4344-988F-78B4FF763B8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304299" y="3084991"/>
            <a:ext cx="2157867" cy="3520021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FADC7E0F-E0B6-4DEC-A382-62B173A8303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776783" y="1019430"/>
            <a:ext cx="6973257" cy="4503070"/>
          </a:xfrm>
          <a:prstGeom prst="rect">
            <a:avLst/>
          </a:prstGeom>
        </p:spPr>
      </p:pic>
      <p:sp>
        <p:nvSpPr>
          <p:cNvPr id="4" name="TextBox 4">
            <a:extLst>
              <a:ext uri="{FF2B5EF4-FFF2-40B4-BE49-F238E27FC236}">
                <a16:creationId xmlns:a16="http://schemas.microsoft.com/office/drawing/2014/main" id="{A1C06B7E-9720-BB67-DEAF-43542BD8FEAF}"/>
              </a:ext>
            </a:extLst>
          </p:cNvPr>
          <p:cNvSpPr txBox="1"/>
          <p:nvPr/>
        </p:nvSpPr>
        <p:spPr>
          <a:xfrm>
            <a:off x="0" y="6611779"/>
            <a:ext cx="313381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dirty="0">
                <a:solidFill>
                  <a:srgbClr val="0070C0"/>
                </a:solidFill>
              </a:rPr>
              <a:t>S5- Soirée Parents – 24 </a:t>
            </a:r>
            <a:r>
              <a:rPr lang="en-US" sz="1000" b="1" dirty="0" err="1">
                <a:solidFill>
                  <a:srgbClr val="0070C0"/>
                </a:solidFill>
              </a:rPr>
              <a:t>Novembre</a:t>
            </a:r>
            <a:r>
              <a:rPr lang="en-US" sz="1000" b="1" dirty="0">
                <a:solidFill>
                  <a:srgbClr val="0070C0"/>
                </a:solidFill>
              </a:rPr>
              <a:t> 2022</a:t>
            </a:r>
            <a:endParaRPr lang="en-BE" sz="1000" b="1" dirty="0">
              <a:solidFill>
                <a:srgbClr val="0070C0"/>
              </a:solidFill>
            </a:endParaRPr>
          </a:p>
        </p:txBody>
      </p:sp>
    </p:spTree>
    <p:custDataLst>
      <p:tags r:id="rId2"/>
    </p:custDataLst>
    <p:extLst>
      <p:ext uri="{BB962C8B-B14F-4D97-AF65-F5344CB8AC3E}">
        <p14:creationId xmlns:p14="http://schemas.microsoft.com/office/powerpoint/2010/main" val="333898564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med" advTm="56457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  <p:extLst>
    <p:ext uri="{3A86A75C-4F4B-4683-9AE1-C65F6400EC91}">
      <p14:laserTraceLst xmlns:p14="http://schemas.microsoft.com/office/powerpoint/2010/main">
        <p14:tracePtLst>
          <p14:tracePt t="34198" x="3708400" y="6324600"/>
          <p14:tracePt t="34357" x="3178175" y="6705600"/>
          <p14:tracePt t="34365" x="3228975" y="6611938"/>
          <p14:tracePt t="34372" x="3254375" y="6510338"/>
          <p14:tracePt t="34380" x="3254375" y="6416675"/>
          <p14:tracePt t="34389" x="3254375" y="6330950"/>
          <p14:tracePt t="34395" x="3254375" y="6246813"/>
          <p14:tracePt t="34404" x="3262313" y="6178550"/>
          <p14:tracePt t="34409" x="3262313" y="6110288"/>
          <p14:tracePt t="34420" x="3279775" y="6042025"/>
          <p14:tracePt t="34426" x="3305175" y="5965825"/>
          <p14:tracePt t="34431" x="3313113" y="5880100"/>
          <p14:tracePt t="34442" x="3322638" y="5795963"/>
          <p14:tracePt t="34447" x="3330575" y="5710238"/>
          <p14:tracePt t="34456" x="3338513" y="5634038"/>
          <p14:tracePt t="34462" x="3348038" y="5549900"/>
          <p14:tracePt t="34473" x="3355975" y="5481638"/>
          <p14:tracePt t="34477" x="3363913" y="5413375"/>
          <p14:tracePt t="34488" x="3363913" y="5353050"/>
          <p14:tracePt t="34491" x="3363913" y="5294313"/>
          <p14:tracePt t="34501" x="3363913" y="5243513"/>
          <p14:tracePt t="34507" x="3355975" y="5183188"/>
          <p14:tracePt t="34517" x="3338513" y="5141913"/>
          <p14:tracePt t="34522" x="3330575" y="5106988"/>
          <p14:tracePt t="34530" x="3322638" y="5073650"/>
          <p14:tracePt t="34539" x="3313113" y="5056188"/>
          <p14:tracePt t="34546" x="3305175" y="5022850"/>
          <p14:tracePt t="34552" x="3279775" y="4997450"/>
          <p14:tracePt t="34560" x="3254375" y="4962525"/>
          <p14:tracePt t="34568" x="3228975" y="4919663"/>
          <p14:tracePt t="34575" x="3194050" y="4886325"/>
          <p14:tracePt t="34581" x="3160713" y="4852988"/>
          <p14:tracePt t="34589" x="3135313" y="4818063"/>
          <p14:tracePt t="34598" x="3117850" y="4784725"/>
          <p14:tracePt t="34605" x="3092450" y="4759325"/>
          <p14:tracePt t="34612" x="3074988" y="4733925"/>
          <p14:tracePt t="34621" x="3059113" y="4716463"/>
          <p14:tracePt t="34628" x="3049588" y="4691063"/>
          <p14:tracePt t="34637" x="3041650" y="4673600"/>
          <p14:tracePt t="34641" x="3041650" y="4648200"/>
          <p14:tracePt t="34649" x="3033713" y="4630738"/>
          <p14:tracePt t="34658" x="3024188" y="4614863"/>
          <p14:tracePt t="34667" x="3016250" y="4597400"/>
          <p14:tracePt t="34672" x="3016250" y="4579938"/>
          <p14:tracePt t="34679" x="3016250" y="4564063"/>
          <p14:tracePt t="34689" x="3016250" y="4546600"/>
          <p14:tracePt t="34695" x="3016250" y="4529138"/>
          <p14:tracePt t="34702" x="3016250" y="4513263"/>
          <p14:tracePt t="34709" x="3024188" y="4495800"/>
          <p14:tracePt t="34719" x="3033713" y="4478338"/>
          <p14:tracePt t="34725" x="3041650" y="4460875"/>
          <p14:tracePt t="34731" x="3049588" y="4445000"/>
          <p14:tracePt t="34739" x="3059113" y="4427538"/>
          <p14:tracePt t="34747" x="3074988" y="4410075"/>
          <p14:tracePt t="34756" x="3084513" y="4394200"/>
          <p14:tracePt t="34761" x="3092450" y="4376738"/>
          <p14:tracePt t="34771" x="3100388" y="4351338"/>
          <p14:tracePt t="34778" x="3109913" y="4333875"/>
          <p14:tracePt t="34787" x="3117850" y="4316413"/>
          <p14:tracePt t="34791" x="3117850" y="4291013"/>
          <p14:tracePt t="34800" x="3117850" y="4275138"/>
          <p14:tracePt t="34807" x="3127375" y="4249738"/>
          <p14:tracePt t="34815" x="3127375" y="4224338"/>
          <p14:tracePt t="34822" x="3127375" y="4197350"/>
          <p14:tracePt t="34829" x="3127375" y="4181475"/>
          <p14:tracePt t="34838" x="3127375" y="4156075"/>
          <p14:tracePt t="34845" x="3127375" y="4130675"/>
          <p14:tracePt t="34855" x="3127375" y="4105275"/>
          <p14:tracePt t="34860" x="3117850" y="4079875"/>
          <p14:tracePt t="34869" x="3109913" y="4062413"/>
          <p14:tracePt t="34876" x="3109913" y="4037013"/>
          <p14:tracePt t="34884" x="3100388" y="4011613"/>
          <p14:tracePt t="34889" x="3100388" y="3994150"/>
          <p14:tracePt t="34898" x="3092450" y="3968750"/>
          <p14:tracePt t="34906" x="3092450" y="3951288"/>
          <p14:tracePt t="34913" x="3092450" y="3935413"/>
          <p14:tracePt t="34920" x="3092450" y="3925888"/>
          <p14:tracePt t="34928" x="3084513" y="3908425"/>
          <p14:tracePt t="34936" x="3084513" y="3892550"/>
          <p14:tracePt t="34944" x="3084513" y="3883025"/>
          <p14:tracePt t="34950" x="3084513" y="3867150"/>
          <p14:tracePt t="34957" x="3092450" y="3857625"/>
          <p14:tracePt t="34965" x="3092450" y="3849688"/>
          <p14:tracePt t="34973" x="3100388" y="3849688"/>
          <p14:tracePt t="34979" x="3117850" y="3841750"/>
          <p14:tracePt t="34988" x="3135313" y="3832225"/>
          <p14:tracePt t="34996" x="3152775" y="3824288"/>
          <p14:tracePt t="35004" x="3160713" y="3816350"/>
          <p14:tracePt t="35009" x="3178175" y="3806825"/>
          <p14:tracePt t="35018" x="3194050" y="3806825"/>
          <p14:tracePt t="35025" x="3203575" y="3798888"/>
          <p14:tracePt t="35035" x="3219450" y="3798888"/>
          <p14:tracePt t="35040" x="3228975" y="3798888"/>
          <p14:tracePt t="35047" x="3244850" y="3790950"/>
          <p14:tracePt t="35056" x="3262313" y="3790950"/>
          <p14:tracePt t="35064" x="3279775" y="3790950"/>
          <p14:tracePt t="35070" x="3297238" y="3790950"/>
          <p14:tracePt t="35078" x="3313113" y="3790950"/>
          <p14:tracePt t="35087" x="3322638" y="3781425"/>
          <p14:tracePt t="35099" x="3330575" y="3781425"/>
          <p14:tracePt t="35116" x="3330575" y="3790950"/>
          <p14:tracePt t="35129" x="3313113" y="3798888"/>
          <p14:tracePt t="35139" x="3297238" y="3806825"/>
          <p14:tracePt t="35146" x="3270250" y="3816350"/>
          <p14:tracePt t="35155" x="3254375" y="3832225"/>
          <p14:tracePt t="35159" x="3228975" y="3841750"/>
          <p14:tracePt t="35168" x="3203575" y="3857625"/>
          <p14:tracePt t="35187" x="3152775" y="3900488"/>
          <p14:tracePt t="35190" x="3127375" y="3917950"/>
          <p14:tracePt t="35197" x="3109913" y="3951288"/>
          <p14:tracePt t="35206" x="3084513" y="3976688"/>
          <p14:tracePt t="35213" x="3059113" y="4011613"/>
          <p14:tracePt t="35221" x="3033713" y="4052888"/>
          <p14:tracePt t="35227" x="3016250" y="4095750"/>
          <p14:tracePt t="35237" x="2998788" y="4146550"/>
          <p14:tracePt t="35243" x="2973388" y="4214813"/>
          <p14:tracePt t="35249" x="2947988" y="4283075"/>
          <p14:tracePt t="35257" x="2922588" y="4368800"/>
          <p14:tracePt t="35265" x="2897188" y="4445000"/>
          <p14:tracePt t="35274" x="2879725" y="4521200"/>
          <p14:tracePt t="35279" x="2879725" y="4572000"/>
          <p14:tracePt t="35289" x="2879725" y="4605338"/>
          <p14:tracePt t="35295" x="2879725" y="4640263"/>
          <p14:tracePt t="35305" x="2879725" y="4657725"/>
          <p14:tracePt t="35311" x="2879725" y="4683125"/>
          <p14:tracePt t="35318" x="2879725" y="4716463"/>
          <p14:tracePt t="35326" x="2905125" y="4741863"/>
          <p14:tracePt t="35334" x="2930525" y="4775200"/>
          <p14:tracePt t="35341" x="2955925" y="4802188"/>
          <p14:tracePt t="35347" x="2982913" y="4827588"/>
          <p14:tracePt t="35355" x="3016250" y="4860925"/>
          <p14:tracePt t="35363" x="3049588" y="4886325"/>
          <p14:tracePt t="35372" x="3092450" y="4903788"/>
          <p14:tracePt t="35377" x="3127375" y="4919663"/>
          <p14:tracePt t="35388" x="3160713" y="4929188"/>
          <p14:tracePt t="35393" x="3186113" y="4929188"/>
          <p14:tracePt t="35401" x="3211513" y="4937125"/>
          <p14:tracePt t="35407" x="3244850" y="4937125"/>
          <p14:tracePt t="35415" x="3270250" y="4937125"/>
          <p14:tracePt t="35423" x="3287713" y="4937125"/>
          <p14:tracePt t="35432" x="3305175" y="4919663"/>
          <p14:tracePt t="35438" x="3305175" y="4903788"/>
          <p14:tracePt t="35446" x="3313113" y="4886325"/>
          <p14:tracePt t="35455" x="3313113" y="4868863"/>
          <p14:tracePt t="35462" x="3313113" y="4852988"/>
          <p14:tracePt t="35469" x="3305175" y="4843463"/>
          <p14:tracePt t="35475" x="3279775" y="4818063"/>
          <p14:tracePt t="35484" x="3254375" y="4802188"/>
          <p14:tracePt t="35491" x="3228975" y="4775200"/>
          <p14:tracePt t="35498" x="3203575" y="4759325"/>
          <p14:tracePt t="35506" x="3168650" y="4733925"/>
          <p14:tracePt t="35513" x="3135313" y="4716463"/>
          <p14:tracePt t="35522" x="3100388" y="4699000"/>
          <p14:tracePt t="35527" x="3067050" y="4699000"/>
          <p14:tracePt t="35537" x="3033713" y="4691063"/>
          <p14:tracePt t="35543" x="2998788" y="4691063"/>
          <p14:tracePt t="35552" x="2973388" y="4691063"/>
          <p14:tracePt t="35558" x="2947988" y="4699000"/>
          <p14:tracePt t="35566" x="2922588" y="4716463"/>
          <p14:tracePt t="35573" x="2905125" y="4741863"/>
          <p14:tracePt t="35581" x="2905125" y="4775200"/>
          <p14:tracePt t="35588" x="2897188" y="4827588"/>
          <p14:tracePt t="35596" x="2897188" y="4894263"/>
          <p14:tracePt t="35605" x="2897188" y="4979988"/>
          <p14:tracePt t="35611" x="2905125" y="5064125"/>
          <p14:tracePt t="35619" x="2905125" y="5157788"/>
          <p14:tracePt t="35626" x="2914650" y="5243513"/>
          <p14:tracePt t="35634" x="2930525" y="5327650"/>
          <p14:tracePt t="35641" x="2940050" y="5413375"/>
          <p14:tracePt t="35648" x="2955925" y="5489575"/>
          <p14:tracePt t="35655" x="2955925" y="5565775"/>
          <p14:tracePt t="35664" x="2982913" y="5641975"/>
          <p14:tracePt t="35672" x="2990850" y="5702300"/>
          <p14:tracePt t="35677" x="3008313" y="5753100"/>
          <p14:tracePt t="35687" x="3008313" y="5788025"/>
          <p14:tracePt t="35693" x="3016250" y="5813425"/>
          <p14:tracePt t="35701" x="3033713" y="5838825"/>
          <p14:tracePt t="35708" x="3049588" y="5864225"/>
          <p14:tracePt t="35715" x="3067050" y="5889625"/>
          <p14:tracePt t="35723" x="3084513" y="5922963"/>
          <p14:tracePt t="35732" x="3100388" y="5948363"/>
          <p14:tracePt t="35738" x="3117850" y="5973763"/>
          <p14:tracePt t="35745" x="3127375" y="5991225"/>
          <p14:tracePt t="35755" x="3135313" y="6016625"/>
          <p14:tracePt t="35761" x="3143250" y="6034088"/>
          <p14:tracePt t="35769" x="3152775" y="6049963"/>
          <p14:tracePt t="35775" x="3160713" y="6059488"/>
          <p14:tracePt t="35785" x="3160713" y="6067425"/>
          <p14:tracePt t="35791" x="3168650" y="6076950"/>
          <p14:tracePt t="35798" x="3168650" y="6084888"/>
          <p14:tracePt t="35821" x="3160713" y="6084888"/>
          <p14:tracePt t="35830" x="3152775" y="6084888"/>
          <p14:tracePt t="35836" x="3135313" y="6092825"/>
          <p14:tracePt t="35845" x="3109913" y="6092825"/>
          <p14:tracePt t="35853" x="3092450" y="6092825"/>
          <p14:tracePt t="35859" x="3059113" y="6084888"/>
          <p14:tracePt t="35865" x="3033713" y="6067425"/>
          <p14:tracePt t="35873" x="2998788" y="6049963"/>
          <p14:tracePt t="35881" x="2965450" y="6024563"/>
          <p14:tracePt t="35889" x="2922588" y="5983288"/>
          <p14:tracePt t="35895" x="2879725" y="5932488"/>
          <p14:tracePt t="35905" x="2820988" y="5854700"/>
          <p14:tracePt t="35911" x="2760663" y="5778500"/>
          <p14:tracePt t="35920" x="2719388" y="5694363"/>
          <p14:tracePt t="35925" x="2684463" y="5626100"/>
          <p14:tracePt t="35934" x="2684463" y="5549900"/>
          <p14:tracePt t="35941" x="2676525" y="5481638"/>
          <p14:tracePt t="35949" x="2668588" y="5405438"/>
          <p14:tracePt t="35956" x="2668588" y="5327650"/>
          <p14:tracePt t="35963" x="2684463" y="5251450"/>
          <p14:tracePt t="35972" x="2709863" y="5175250"/>
          <p14:tracePt t="35980" x="2735263" y="5091113"/>
          <p14:tracePt t="35986" x="2778125" y="5013325"/>
          <p14:tracePt t="35993" x="2811463" y="4929188"/>
          <p14:tracePt t="36002" x="2846388" y="4852988"/>
          <p14:tracePt t="36009" x="2879725" y="4775200"/>
          <p14:tracePt t="36015" x="2914650" y="4708525"/>
          <p14:tracePt t="36023" x="2947988" y="4648200"/>
          <p14:tracePt t="36031" x="2973388" y="4597400"/>
          <p14:tracePt t="36040" x="2990850" y="4554538"/>
          <p14:tracePt t="36045" x="2998788" y="4521200"/>
          <p14:tracePt t="36055" x="3008313" y="4503738"/>
          <p14:tracePt t="36061" x="3008313" y="4478338"/>
          <p14:tracePt t="36070" x="3024188" y="4445000"/>
          <p14:tracePt t="36075" x="3033713" y="4419600"/>
          <p14:tracePt t="36084" x="3033713" y="4384675"/>
          <p14:tracePt t="36091" x="3033713" y="4351338"/>
          <p14:tracePt t="36099" x="3016250" y="4325938"/>
          <p14:tracePt t="36105" x="2973388" y="4291013"/>
          <p14:tracePt t="36114" x="2940050" y="4265613"/>
          <p14:tracePt t="36122" x="2897188" y="4240213"/>
          <p14:tracePt t="36130" x="2854325" y="4214813"/>
          <p14:tracePt t="36136" x="2803525" y="4189413"/>
          <p14:tracePt t="36144" x="2760663" y="4171950"/>
          <p14:tracePt t="36152" x="2709863" y="4156075"/>
          <p14:tracePt t="36160" x="2668588" y="4156075"/>
          <p14:tracePt t="36169" x="2625725" y="4146550"/>
          <p14:tracePt t="36173" x="2582863" y="4146550"/>
          <p14:tracePt t="36181" x="2549525" y="4138613"/>
          <p14:tracePt t="36191" x="2514600" y="4138613"/>
          <p14:tracePt t="36195" x="2489200" y="4138613"/>
          <p14:tracePt t="36204" x="2463800" y="4138613"/>
          <p14:tracePt t="36212" x="2438400" y="4156075"/>
          <p14:tracePt t="36221" x="2430463" y="4189413"/>
          <p14:tracePt t="36225" x="2420938" y="4224338"/>
          <p14:tracePt t="36234" x="2420938" y="4275138"/>
          <p14:tracePt t="36241" x="2413000" y="4333875"/>
          <p14:tracePt t="36251" x="2413000" y="4419600"/>
          <p14:tracePt t="36256" x="2420938" y="4503738"/>
          <p14:tracePt t="36264" x="2438400" y="4589463"/>
          <p14:tracePt t="36272" x="2463800" y="4665663"/>
          <p14:tracePt t="36279" x="2481263" y="4733925"/>
          <p14:tracePt t="36289" x="2506663" y="4810125"/>
          <p14:tracePt t="36293" x="2524125" y="4886325"/>
          <p14:tracePt t="36302" x="2549525" y="4954588"/>
          <p14:tracePt t="36309" x="2574925" y="5013325"/>
          <p14:tracePt t="36319" x="2600325" y="5064125"/>
          <p14:tracePt t="36323" x="2625725" y="5099050"/>
          <p14:tracePt t="36332" x="2651125" y="5124450"/>
          <p14:tracePt t="36339" x="2668588" y="5141913"/>
          <p14:tracePt t="36351" x="2684463" y="5149850"/>
          <p14:tracePt t="36354" x="2719388" y="5167313"/>
          <p14:tracePt t="36361" x="2744788" y="5167313"/>
          <p14:tracePt t="36370" x="2786063" y="5167313"/>
          <p14:tracePt t="36377" x="2828925" y="5167313"/>
          <p14:tracePt t="36384" x="2871788" y="5141913"/>
          <p14:tracePt t="36391" x="2922588" y="5116513"/>
          <p14:tracePt t="36399" x="2965450" y="5081588"/>
          <p14:tracePt t="36407" x="3008313" y="5048250"/>
          <p14:tracePt t="36413" x="3049588" y="5013325"/>
          <p14:tracePt t="36422" x="3084513" y="4979988"/>
          <p14:tracePt t="36430" x="3109913" y="4962525"/>
          <p14:tracePt t="36438" x="3109913" y="4954588"/>
          <p14:tracePt t="36459" x="3109913" y="4962525"/>
          <p14:tracePt t="36468" x="3100388" y="4987925"/>
          <p14:tracePt t="36473" x="3084513" y="5013325"/>
          <p14:tracePt t="36482" x="3067050" y="5048250"/>
          <p14:tracePt t="36489" x="3059113" y="5099050"/>
          <p14:tracePt t="36498" x="3041650" y="5157788"/>
          <p14:tracePt t="36505" x="3033713" y="5226050"/>
          <p14:tracePt t="36511" x="3033713" y="5302250"/>
          <p14:tracePt t="36521" x="3024188" y="5370513"/>
          <p14:tracePt t="36527" x="3024188" y="5421313"/>
          <p14:tracePt t="36534" x="3024188" y="5464175"/>
          <p14:tracePt t="36541" x="3024188" y="5481638"/>
          <p14:tracePt t="36551" x="3024188" y="5507038"/>
          <p14:tracePt t="36557" x="3033713" y="5532438"/>
          <p14:tracePt t="36563" x="3049588" y="5557838"/>
          <p14:tracePt t="36572" x="3084513" y="5583238"/>
          <p14:tracePt t="36580" x="3127375" y="5600700"/>
          <p14:tracePt t="36588" x="3160713" y="5608638"/>
          <p14:tracePt t="36593" x="3203575" y="5608638"/>
          <p14:tracePt t="36603" x="3236913" y="5616575"/>
          <p14:tracePt t="36610" x="3287713" y="5616575"/>
          <p14:tracePt t="36618" x="3338513" y="5616575"/>
          <p14:tracePt t="36623" x="3406775" y="5616575"/>
          <p14:tracePt t="36632" x="3482975" y="5616575"/>
          <p14:tracePt t="36640" x="3568700" y="5616575"/>
          <p14:tracePt t="36648" x="3644900" y="5600700"/>
          <p14:tracePt t="36655" x="3721100" y="5591175"/>
          <p14:tracePt t="36662" x="3771900" y="5583238"/>
          <p14:tracePt t="36671" x="3814763" y="5583238"/>
          <p14:tracePt t="36677" x="3865563" y="5565775"/>
          <p14:tracePt t="36685" x="3925888" y="5549900"/>
          <p14:tracePt t="36692" x="3984625" y="5532438"/>
          <p14:tracePt t="36701" x="4044950" y="5524500"/>
          <p14:tracePt t="36708" x="4086225" y="5514975"/>
          <p14:tracePt t="36714" x="4111625" y="5507038"/>
          <p14:tracePt t="36722" x="4146550" y="5497513"/>
          <p14:tracePt t="36730" x="4179888" y="5481638"/>
          <p14:tracePt t="36739" x="4214813" y="5464175"/>
          <p14:tracePt t="36746" x="4256088" y="5438775"/>
          <p14:tracePt t="36753" x="4291013" y="5438775"/>
          <p14:tracePt t="36759" x="4306888" y="5430838"/>
          <p14:tracePt t="36771" x="4306888" y="5421313"/>
          <p14:tracePt t="36774" x="4306888" y="5413375"/>
          <p14:tracePt t="36781" x="4306888" y="5405438"/>
          <p14:tracePt t="36789" x="4306888" y="5395913"/>
          <p14:tracePt t="36797" x="4316413" y="5395913"/>
          <p14:tracePt t="36806" x="4316413" y="5387975"/>
          <p14:tracePt t="36821" x="4298950" y="5387975"/>
          <p14:tracePt t="36828" x="4273550" y="5387975"/>
          <p14:tracePt t="36836" x="4240213" y="5387975"/>
          <p14:tracePt t="36842" x="4222750" y="5387975"/>
          <p14:tracePt t="36851" x="4205288" y="5387975"/>
          <p14:tracePt t="36858" x="4187825" y="5380038"/>
          <p14:tracePt t="36866" x="4179888" y="5380038"/>
          <p14:tracePt t="36873" x="4162425" y="5380038"/>
          <p14:tracePt t="36880" x="4154488" y="5370513"/>
          <p14:tracePt t="36889" x="4154488" y="5362575"/>
          <p14:tracePt t="36902" x="4137025" y="5353050"/>
          <p14:tracePt t="36918" x="4137025" y="5345113"/>
          <p14:tracePt t="36931" x="4137025" y="5337175"/>
          <p14:tracePt t="36939" x="4137025" y="5327650"/>
          <p14:tracePt t="36947" x="4154488" y="5319713"/>
          <p14:tracePt t="36956" x="4179888" y="5311775"/>
          <p14:tracePt t="36961" x="4197350" y="5302250"/>
          <p14:tracePt t="36971" x="4214813" y="5294313"/>
          <p14:tracePt t="36978" x="4240213" y="5286375"/>
          <p14:tracePt t="36987" x="4256088" y="5276850"/>
          <p14:tracePt t="36991" x="4281488" y="5268913"/>
          <p14:tracePt t="37002" x="4306888" y="5260975"/>
          <p14:tracePt t="37007" x="4332288" y="5260975"/>
          <p14:tracePt t="37016" x="4367213" y="5251450"/>
          <p14:tracePt t="37022" x="4400550" y="5243513"/>
          <p14:tracePt t="37030" x="4435475" y="5243513"/>
          <p14:tracePt t="37039" x="4468813" y="5235575"/>
          <p14:tracePt t="37046" x="4503738" y="5235575"/>
          <p14:tracePt t="37052" x="4545013" y="5235575"/>
          <p14:tracePt t="37060" x="4579938" y="5226050"/>
          <p14:tracePt t="37070" x="4621213" y="5226050"/>
          <p14:tracePt t="37076" x="4664075" y="5226050"/>
          <p14:tracePt t="37081" x="4706938" y="5226050"/>
          <p14:tracePt t="37089" x="4775200" y="5226050"/>
          <p14:tracePt t="37098" x="4851400" y="5218113"/>
          <p14:tracePt t="37106" x="4945063" y="5208588"/>
          <p14:tracePt t="37112" x="5038725" y="5200650"/>
          <p14:tracePt t="37121" x="5132388" y="5192713"/>
          <p14:tracePt t="37128" x="5216525" y="5183188"/>
          <p14:tracePt t="37136" x="5284788" y="5175250"/>
          <p14:tracePt t="37142" x="5360988" y="5167313"/>
          <p14:tracePt t="37151" x="5429250" y="5157788"/>
          <p14:tracePt t="37158" x="5505450" y="5149850"/>
          <p14:tracePt t="37166" x="5573713" y="5149850"/>
          <p14:tracePt t="37172" x="5641975" y="5141913"/>
          <p14:tracePt t="37180" x="5708650" y="5141913"/>
          <p14:tracePt t="37190" x="5776913" y="5132388"/>
          <p14:tracePt t="37195" x="5845175" y="5132388"/>
          <p14:tracePt t="37202" x="5913438" y="5124450"/>
          <p14:tracePt t="37209" x="5981700" y="5124450"/>
          <p14:tracePt t="37221" x="6057900" y="5124450"/>
          <p14:tracePt t="37224" x="6126163" y="5116513"/>
          <p14:tracePt t="37231" x="6194425" y="5116513"/>
          <p14:tracePt t="37240" x="6270625" y="5106988"/>
          <p14:tracePt t="37248" x="6338888" y="5106988"/>
          <p14:tracePt t="37255" x="6405563" y="5099050"/>
          <p14:tracePt t="37264" x="6473825" y="5099050"/>
          <p14:tracePt t="37271" x="6542088" y="5091113"/>
          <p14:tracePt t="37278" x="6600825" y="5081588"/>
          <p14:tracePt t="37287" x="6669088" y="5081588"/>
          <p14:tracePt t="37294" x="6729413" y="5073650"/>
          <p14:tracePt t="37300" x="6788150" y="5064125"/>
          <p14:tracePt t="37307" x="6856413" y="5048250"/>
          <p14:tracePt t="37317" x="6924675" y="5038725"/>
          <p14:tracePt t="37324" x="6983413" y="5022850"/>
          <p14:tracePt t="37330" x="7051675" y="5005388"/>
          <p14:tracePt t="37338" x="7119938" y="4987925"/>
          <p14:tracePt t="37345" x="7188200" y="4972050"/>
          <p14:tracePt t="37355" x="7256463" y="4962525"/>
          <p14:tracePt t="37359" x="7323138" y="4946650"/>
          <p14:tracePt t="37368" x="7383463" y="4929188"/>
          <p14:tracePt t="37376" x="7451725" y="4919663"/>
          <p14:tracePt t="37384" x="7510463" y="4903788"/>
          <p14:tracePt t="37389" x="7570788" y="4886325"/>
          <p14:tracePt t="37397" x="7629525" y="4868863"/>
          <p14:tracePt t="37405" x="7697788" y="4852988"/>
          <p14:tracePt t="37414" x="7756525" y="4835525"/>
          <p14:tracePt t="37421" x="7824788" y="4818063"/>
          <p14:tracePt t="37428" x="7885113" y="4792663"/>
          <p14:tracePt t="37438" x="7943850" y="4775200"/>
          <p14:tracePt t="37443" x="8004175" y="4759325"/>
          <p14:tracePt t="37451" x="8062913" y="4733925"/>
          <p14:tracePt t="37457" x="8105775" y="4716463"/>
          <p14:tracePt t="37466" x="8147050" y="4699000"/>
          <p14:tracePt t="37473" x="8181975" y="4683125"/>
          <p14:tracePt t="37480" x="8207375" y="4665663"/>
          <p14:tracePt t="37488" x="8232775" y="4648200"/>
          <p14:tracePt t="37495" x="8266113" y="4630738"/>
          <p14:tracePt t="37505" x="8301038" y="4605338"/>
          <p14:tracePt t="37509" x="8343900" y="4572000"/>
          <p14:tracePt t="37521" x="8369300" y="4546600"/>
          <p14:tracePt t="37526" x="8402638" y="4513263"/>
          <p14:tracePt t="37535" x="8428038" y="4478338"/>
          <p14:tracePt t="37539" x="8445500" y="4435475"/>
          <p14:tracePt t="37547" x="8453438" y="4402138"/>
          <p14:tracePt t="37555" x="8453438" y="4368800"/>
          <p14:tracePt t="37564" x="8453438" y="4333875"/>
          <p14:tracePt t="37570" x="8453438" y="4300538"/>
          <p14:tracePt t="37578" x="8453438" y="4275138"/>
          <p14:tracePt t="37587" x="8453438" y="4240213"/>
          <p14:tracePt t="37593" x="8453438" y="4206875"/>
          <p14:tracePt t="37600" x="8453438" y="4181475"/>
          <p14:tracePt t="37607" x="8445500" y="4146550"/>
          <p14:tracePt t="37616" x="8420100" y="4121150"/>
          <p14:tracePt t="37624" x="8394700" y="4105275"/>
          <p14:tracePt t="37629" x="8351838" y="4079875"/>
          <p14:tracePt t="37638" x="8308975" y="4079875"/>
          <p14:tracePt t="37646" x="8275638" y="4079875"/>
          <p14:tracePt t="37655" x="8240713" y="4079875"/>
          <p14:tracePt t="37660" x="8215313" y="4079875"/>
          <p14:tracePt t="37668" x="8181975" y="4070350"/>
          <p14:tracePt t="37675" x="8147050" y="4062413"/>
          <p14:tracePt t="37685" x="8121650" y="4052888"/>
          <p14:tracePt t="37689" x="8088313" y="4044950"/>
          <p14:tracePt t="37698" x="8070850" y="4037013"/>
          <p14:tracePt t="37722" x="8062913" y="4037013"/>
          <p14:tracePt t="37728" x="8054975" y="4052888"/>
          <p14:tracePt t="37738" x="8045450" y="4070350"/>
          <p14:tracePt t="37745" x="8037513" y="4087813"/>
          <p14:tracePt t="37754" x="8037513" y="4113213"/>
          <p14:tracePt t="37757" x="8037513" y="4138613"/>
          <p14:tracePt t="37764" x="8037513" y="4156075"/>
          <p14:tracePt t="37773" x="8037513" y="4171950"/>
          <p14:tracePt t="37782" x="8045450" y="4181475"/>
          <p14:tracePt t="37789" x="8045450" y="4197350"/>
          <p14:tracePt t="37796" x="8054975" y="4214813"/>
          <p14:tracePt t="37805" x="8062913" y="4232275"/>
          <p14:tracePt t="37812" x="8062913" y="4249738"/>
          <p14:tracePt t="37818" x="8070850" y="4265613"/>
          <p14:tracePt t="37825" x="8088313" y="4265613"/>
          <p14:tracePt t="37835" x="8113713" y="4275138"/>
          <p14:tracePt t="37841" x="8131175" y="4283075"/>
          <p14:tracePt t="37847" x="8147050" y="4283075"/>
          <p14:tracePt t="37855" x="8164513" y="4300538"/>
          <p14:tracePt t="37863" x="8181975" y="4308475"/>
          <p14:tracePt t="37872" x="8181975" y="4316413"/>
          <p14:tracePt t="37878" x="8189913" y="4325938"/>
          <p14:tracePt t="37887" x="8189913" y="4333875"/>
          <p14:tracePt t="37893" x="8199438" y="4341813"/>
          <p14:tracePt t="37903" x="8207375" y="4351338"/>
          <p14:tracePt t="37907" x="8207375" y="4359275"/>
          <p14:tracePt t="37916" x="8215313" y="4368800"/>
          <p14:tracePt t="37924" x="8215313" y="4376738"/>
          <p14:tracePt t="37932" x="8224838" y="4384675"/>
          <p14:tracePt t="37938" x="8224838" y="4394200"/>
          <p14:tracePt t="37945" x="8224838" y="4402138"/>
          <p14:tracePt t="37954" x="8232775" y="4410075"/>
          <p14:tracePt t="37968" x="8232775" y="4419600"/>
          <p14:tracePt t="37975" x="8232775" y="4427538"/>
          <p14:tracePt t="37991" x="8232775" y="4435475"/>
          <p14:tracePt t="37997" x="8240713" y="4435475"/>
          <p14:tracePt t="38014" x="8240713" y="4445000"/>
          <p14:tracePt t="38057" x="8240713" y="4452938"/>
          <p14:tracePt t="38065" x="8250238" y="4452938"/>
          <p14:tracePt t="38096" x="8250238" y="4460875"/>
          <p14:tracePt t="38117" x="8258175" y="4460875"/>
          <p14:tracePt t="38125" x="8258175" y="4470400"/>
          <p14:tracePt t="38202" x="8266113" y="4470400"/>
          <p14:tracePt t="38240" x="8275638" y="4470400"/>
          <p14:tracePt t="38276" x="8283575" y="4470400"/>
          <p14:tracePt t="38314" x="8283575" y="4478338"/>
          <p14:tracePt t="38360" x="8283575" y="4486275"/>
          <p14:tracePt t="38366" x="8291513" y="4486275"/>
          <p14:tracePt t="38382" x="8291513" y="4495800"/>
          <p14:tracePt t="38413" x="8291513" y="4503738"/>
          <p14:tracePt t="38450" x="8291513" y="4513263"/>
          <p14:tracePt t="38510" x="8283575" y="4513263"/>
          <p14:tracePt t="38516" x="8275638" y="4513263"/>
          <p14:tracePt t="38523" x="8266113" y="4513263"/>
          <p14:tracePt t="38532" x="8258175" y="4513263"/>
          <p14:tracePt t="42288" x="7900988" y="3586163"/>
          <p14:tracePt t="42292" x="7893050" y="3578225"/>
          <p14:tracePt t="42299" x="7885113" y="3560763"/>
          <p14:tracePt t="42304" x="7875588" y="3543300"/>
          <p14:tracePt t="42313" x="7867650" y="3527425"/>
          <p14:tracePt t="42321" x="7859713" y="3509963"/>
          <p14:tracePt t="42329" x="7842250" y="3475038"/>
          <p14:tracePt t="42336" x="7824788" y="3441700"/>
          <p14:tracePt t="42343" x="7807325" y="3408363"/>
          <p14:tracePt t="42354" x="7807325" y="3365500"/>
          <p14:tracePt t="42359" x="7766050" y="3322638"/>
          <p14:tracePt t="42366" x="7731125" y="3279775"/>
          <p14:tracePt t="42374" x="7680325" y="3246438"/>
          <p14:tracePt t="42382" x="7629525" y="3221038"/>
          <p14:tracePt t="42389" x="7578725" y="3195638"/>
          <p14:tracePt t="42396" x="7527925" y="3195638"/>
          <p14:tracePt t="42404" x="7502525" y="3195638"/>
          <p14:tracePt t="42411" x="7467600" y="3203575"/>
          <p14:tracePt t="42420" x="7442200" y="3211513"/>
          <p14:tracePt t="42425" x="7408863" y="3211513"/>
          <p14:tracePt t="42436" x="7383463" y="3211513"/>
          <p14:tracePt t="42442" x="7348538" y="3211513"/>
          <p14:tracePt t="42452" x="7323138" y="3203575"/>
          <p14:tracePt t="42455" x="7289800" y="3195638"/>
          <p14:tracePt t="42464" x="7256463" y="3195638"/>
          <p14:tracePt t="42471" x="7229475" y="3195638"/>
          <p14:tracePt t="42479" x="7204075" y="3195638"/>
          <p14:tracePt t="42488" x="7178675" y="3221038"/>
          <p14:tracePt t="42494" x="7178675" y="3246438"/>
          <p14:tracePt t="42504" x="7178675" y="3279775"/>
          <p14:tracePt t="42510" x="7178675" y="3314700"/>
          <p14:tracePt t="42517" x="7178675" y="3348038"/>
          <p14:tracePt t="42524" x="7170738" y="3390900"/>
          <p14:tracePt t="42532" x="7162800" y="3424238"/>
          <p14:tracePt t="42540" x="7153275" y="3467100"/>
          <p14:tracePt t="42545" x="7137400" y="3502025"/>
          <p14:tracePt t="42554" x="7119938" y="3527425"/>
          <p14:tracePt t="42562" x="7102475" y="3552825"/>
          <p14:tracePt t="42570" x="7085013" y="3578225"/>
          <p14:tracePt t="42577" x="7069138" y="3578225"/>
          <p14:tracePt t="42587" x="7059613" y="3578225"/>
          <p14:tracePt t="42592" x="7051675" y="3578225"/>
          <p14:tracePt t="42602" x="7043738" y="3578225"/>
          <p14:tracePt t="42607" x="7043738" y="3586163"/>
          <p14:tracePt t="42614" x="7034213" y="3594100"/>
          <p14:tracePt t="42621" x="7034213" y="3603625"/>
          <p14:tracePt t="42630" x="7034213" y="3619500"/>
          <p14:tracePt t="42638" x="7034213" y="3629025"/>
          <p14:tracePt t="42644" x="7034213" y="3646488"/>
          <p14:tracePt t="42653" x="7034213" y="3654425"/>
          <p14:tracePt t="42660" x="7043738" y="3662363"/>
          <p14:tracePt t="42668" x="7051675" y="3671888"/>
          <p14:tracePt t="42674" x="7069138" y="3671888"/>
          <p14:tracePt t="42683" x="7077075" y="3671888"/>
          <p14:tracePt t="42689" x="7094538" y="3679825"/>
          <p14:tracePt t="42697" x="7112000" y="3679825"/>
          <p14:tracePt t="42704" x="7119938" y="3679825"/>
          <p14:tracePt t="42713" x="7137400" y="3679825"/>
          <p14:tracePt t="42720" x="7153275" y="3671888"/>
          <p14:tracePt t="42728" x="7170738" y="3662363"/>
          <p14:tracePt t="42736" x="7188200" y="3662363"/>
          <p14:tracePt t="42742" x="7204075" y="3654425"/>
          <p14:tracePt t="42751" x="7221538" y="3636963"/>
          <p14:tracePt t="42758" x="7239000" y="3629025"/>
          <p14:tracePt t="42763" x="7256463" y="3611563"/>
          <p14:tracePt t="42771" x="7272338" y="3586163"/>
          <p14:tracePt t="42779" x="7289800" y="3560763"/>
          <p14:tracePt t="42788" x="7307263" y="3527425"/>
          <p14:tracePt t="42793" x="7323138" y="3492500"/>
          <p14:tracePt t="42803" x="7332663" y="3449638"/>
          <p14:tracePt t="42809" x="7358063" y="3398838"/>
          <p14:tracePt t="42817" x="7373938" y="3348038"/>
          <p14:tracePt t="42823" x="7400925" y="3289300"/>
          <p14:tracePt t="42831" x="7426325" y="3246438"/>
          <p14:tracePt t="42839" x="7451725" y="3186113"/>
          <p14:tracePt t="42849" x="7459663" y="3119438"/>
          <p14:tracePt t="42855" x="7485063" y="3041650"/>
          <p14:tracePt t="42862" x="7502525" y="2949575"/>
          <p14:tracePt t="42870" x="7510463" y="2855913"/>
          <p14:tracePt t="42878" x="7527925" y="2770188"/>
          <p14:tracePt t="42886" x="7535863" y="2693988"/>
          <p14:tracePt t="42891" x="7545388" y="2625725"/>
          <p14:tracePt t="42900" x="7545388" y="2574925"/>
          <p14:tracePt t="42907" x="7545388" y="2516188"/>
          <p14:tracePt t="42914" x="7518400" y="2473325"/>
          <p14:tracePt t="42921" x="7477125" y="2438400"/>
          <p14:tracePt t="42929" x="7434263" y="2405063"/>
          <p14:tracePt t="42938" x="7391400" y="2387600"/>
          <p14:tracePt t="42942" x="7358063" y="2362200"/>
          <p14:tracePt t="42952" x="7315200" y="2336800"/>
          <p14:tracePt t="42960" x="7281863" y="2311400"/>
          <p14:tracePt t="42970" x="7229475" y="2286000"/>
          <p14:tracePt t="42974" x="7162800" y="2252663"/>
          <p14:tracePt t="42981" x="7102475" y="2227263"/>
          <p14:tracePt t="42989" x="7043738" y="2227263"/>
          <p14:tracePt t="42997" x="6992938" y="2235200"/>
          <p14:tracePt t="43004" x="6950075" y="2235200"/>
          <p14:tracePt t="43011" x="6907213" y="2235200"/>
          <p14:tracePt t="43020" x="6848475" y="2235200"/>
          <p14:tracePt t="43027" x="6797675" y="2235200"/>
          <p14:tracePt t="43034" x="6745288" y="2227263"/>
          <p14:tracePt t="43041" x="6694488" y="2217738"/>
          <p14:tracePt t="43050" x="6653213" y="2227263"/>
          <p14:tracePt t="43057" x="6600825" y="2243138"/>
          <p14:tracePt t="43063" x="6559550" y="2268538"/>
          <p14:tracePt t="43071" x="6508750" y="2303463"/>
          <p14:tracePt t="43080" x="6465888" y="2354263"/>
          <p14:tracePt t="43089" x="6415088" y="2413000"/>
          <p14:tracePt t="43096" x="6372225" y="2489200"/>
          <p14:tracePt t="43103" x="6321425" y="2557463"/>
          <p14:tracePt t="43109" x="6286500" y="2633663"/>
          <p14:tracePt t="43121" x="6286500" y="2719388"/>
          <p14:tracePt t="43125" x="6296025" y="2805113"/>
          <p14:tracePt t="43132" x="6296025" y="2881313"/>
          <p14:tracePt t="43140" x="6296025" y="2949575"/>
          <p14:tracePt t="43148" x="6286500" y="3016250"/>
          <p14:tracePt t="43156" x="6270625" y="3076575"/>
          <p14:tracePt t="43162" x="6253163" y="3144838"/>
          <p14:tracePt t="43171" x="6245225" y="3211513"/>
          <p14:tracePt t="43178" x="6245225" y="3289300"/>
          <p14:tracePt t="43188" x="6245225" y="3365500"/>
          <p14:tracePt t="43192" x="6245225" y="3441700"/>
          <p14:tracePt t="43202" x="6245225" y="3527425"/>
          <p14:tracePt t="43208" x="6253163" y="3611563"/>
          <p14:tracePt t="43215" x="6261100" y="3697288"/>
          <p14:tracePt t="43222" x="6278563" y="3781425"/>
          <p14:tracePt t="43230" x="6296025" y="3857625"/>
          <p14:tracePt t="43238" x="6321425" y="3935413"/>
          <p14:tracePt t="43246" x="6354763" y="4011613"/>
          <p14:tracePt t="43252" x="6405563" y="4087813"/>
          <p14:tracePt t="43259" x="6465888" y="4164013"/>
          <p14:tracePt t="43268" x="6524625" y="4232275"/>
          <p14:tracePt t="43275" x="6575425" y="4300538"/>
          <p14:tracePt t="43281" x="6626225" y="4359275"/>
          <p14:tracePt t="43289" x="6678613" y="4419600"/>
          <p14:tracePt t="43298" x="6737350" y="4470400"/>
          <p14:tracePt t="43306" x="6797675" y="4521200"/>
          <p14:tracePt t="43312" x="6873875" y="4554538"/>
          <p14:tracePt t="43321" x="6942138" y="4589463"/>
          <p14:tracePt t="43327" x="7018338" y="4605338"/>
          <p14:tracePt t="43337" x="7102475" y="4605338"/>
          <p14:tracePt t="43342" x="7188200" y="4605338"/>
          <p14:tracePt t="43351" x="7272338" y="4614863"/>
          <p14:tracePt t="43358" x="7358063" y="4614863"/>
          <p14:tracePt t="43367" x="7442200" y="4614863"/>
          <p14:tracePt t="43371" x="7518400" y="4622800"/>
          <p14:tracePt t="43382" x="7604125" y="4622800"/>
          <p14:tracePt t="43388" x="7688263" y="4605338"/>
          <p14:tracePt t="43396" x="7781925" y="4579938"/>
          <p14:tracePt t="43403" x="7885113" y="4529138"/>
          <p14:tracePt t="43409" x="7986713" y="4470400"/>
          <p14:tracePt t="43418" x="8088313" y="4384675"/>
          <p14:tracePt t="43425" x="8199438" y="4325938"/>
          <p14:tracePt t="43432" x="8301038" y="4257675"/>
          <p14:tracePt t="43439" x="8394700" y="4181475"/>
          <p14:tracePt t="43448" x="8488363" y="4113213"/>
          <p14:tracePt t="43455" x="8580438" y="4037013"/>
          <p14:tracePt t="43461" x="8674100" y="3960813"/>
          <p14:tracePt t="43470" x="8767763" y="3883025"/>
          <p14:tracePt t="43477" x="8861425" y="3806825"/>
          <p14:tracePt t="43487" x="8947150" y="3730625"/>
          <p14:tracePt t="43492" x="9023350" y="3654425"/>
          <p14:tracePt t="43500" x="9082088" y="3578225"/>
          <p14:tracePt t="43507" x="9142413" y="3492500"/>
          <p14:tracePt t="43516" x="9193213" y="3416300"/>
          <p14:tracePt t="43521" x="9226550" y="3330575"/>
          <p14:tracePt t="43530" x="9261475" y="3254375"/>
          <p14:tracePt t="43538" x="9286875" y="3178175"/>
          <p14:tracePt t="43545" x="9286875" y="3101975"/>
          <p14:tracePt t="43554" x="9286875" y="3025775"/>
          <p14:tracePt t="43559" x="9294813" y="2949575"/>
          <p14:tracePt t="43567" x="9294813" y="2863850"/>
          <p14:tracePt t="43576" x="9294813" y="2787650"/>
          <p14:tracePt t="43583" x="9302750" y="2701925"/>
          <p14:tracePt t="43589" x="9302750" y="2625725"/>
          <p14:tracePt t="43598" x="9302750" y="2557463"/>
          <p14:tracePt t="43605" x="9286875" y="2489200"/>
          <p14:tracePt t="43614" x="9244013" y="2422525"/>
          <p14:tracePt t="43620" x="9193213" y="2362200"/>
          <p14:tracePt t="43627" x="9124950" y="2303463"/>
          <p14:tracePt t="43636" x="9064625" y="2252663"/>
          <p14:tracePt t="43644" x="9005888" y="2192338"/>
          <p14:tracePt t="43650" x="8937625" y="2149475"/>
          <p14:tracePt t="43657" x="8861425" y="2098675"/>
          <p14:tracePt t="43666" x="8785225" y="2055813"/>
          <p14:tracePt t="43674" x="8709025" y="2014538"/>
          <p14:tracePt t="43680" x="8640763" y="1979613"/>
          <p14:tracePt t="43688" x="8564563" y="1946275"/>
          <p14:tracePt t="43695" x="8488363" y="1920875"/>
          <p14:tracePt t="43704" x="8410575" y="1895475"/>
          <p14:tracePt t="43710" x="8334375" y="1878013"/>
          <p14:tracePt t="43719" x="8250238" y="1878013"/>
          <p14:tracePt t="43726" x="8164513" y="1878013"/>
          <p14:tracePt t="43734" x="8080375" y="1878013"/>
          <p14:tracePt t="43739" x="7994650" y="1878013"/>
          <p14:tracePt t="43747" x="7900988" y="1878013"/>
          <p14:tracePt t="43755" x="7816850" y="1878013"/>
          <p14:tracePt t="43763" x="7731125" y="1878013"/>
          <p14:tracePt t="43770" x="7646988" y="1885950"/>
          <p14:tracePt t="43778" x="7561263" y="1911350"/>
          <p14:tracePt t="43786" x="7477125" y="1954213"/>
          <p14:tracePt t="43793" x="7391400" y="2005013"/>
          <p14:tracePt t="43800" x="7297738" y="2073275"/>
          <p14:tracePt t="43807" x="7204075" y="2124075"/>
          <p14:tracePt t="43816" x="7112000" y="2184400"/>
          <p14:tracePt t="43824" x="7018338" y="2235200"/>
          <p14:tracePt t="43830" x="6942138" y="2293938"/>
          <p14:tracePt t="43838" x="6864350" y="2354263"/>
          <p14:tracePt t="43846" x="6797675" y="2405063"/>
          <p14:tracePt t="43854" x="6745288" y="2463800"/>
          <p14:tracePt t="43859" x="6694488" y="2524125"/>
          <p14:tracePt t="43869" x="6653213" y="2582863"/>
          <p14:tracePt t="43876" x="6626225" y="2633663"/>
          <p14:tracePt t="43884" x="6600825" y="2701925"/>
          <p14:tracePt t="43889" x="6600825" y="2762250"/>
          <p14:tracePt t="43897" x="6592888" y="2820988"/>
          <p14:tracePt t="43905" x="6584950" y="2889250"/>
          <p14:tracePt t="43913" x="6584950" y="2957513"/>
          <p14:tracePt t="43920" x="6575425" y="3025775"/>
          <p14:tracePt t="43927" x="6567488" y="3101975"/>
          <p14:tracePt t="43936" x="6550025" y="3178175"/>
          <p14:tracePt t="43944" x="6550025" y="3254375"/>
          <p14:tracePt t="43952" x="6550025" y="3348038"/>
          <p14:tracePt t="43957" x="6550025" y="3433763"/>
          <p14:tracePt t="43966" x="6559550" y="3527425"/>
          <p14:tracePt t="43973" x="6575425" y="3611563"/>
          <p14:tracePt t="43979" x="6610350" y="3705225"/>
          <p14:tracePt t="43988" x="6653213" y="3781425"/>
          <p14:tracePt t="43996" x="6704013" y="3867150"/>
          <p14:tracePt t="44005" x="6762750" y="3943350"/>
          <p14:tracePt t="44012" x="6805613" y="4011613"/>
          <p14:tracePt t="44021" x="6864350" y="4087813"/>
          <p14:tracePt t="44026" x="6915150" y="4164013"/>
          <p14:tracePt t="44036" x="6983413" y="4232275"/>
          <p14:tracePt t="44040" x="7043738" y="4300538"/>
          <p14:tracePt t="44048" x="7119938" y="4368800"/>
          <p14:tracePt t="44056" x="7196138" y="4427538"/>
          <p14:tracePt t="44063" x="7272338" y="4486275"/>
          <p14:tracePt t="44071" x="7358063" y="4538663"/>
          <p14:tracePt t="44078" x="7434263" y="4579938"/>
          <p14:tracePt t="44086" x="7510463" y="4622800"/>
          <p14:tracePt t="44094" x="7586663" y="4648200"/>
          <p14:tracePt t="44103" x="7672388" y="4673600"/>
          <p14:tracePt t="44108" x="7756525" y="4691063"/>
          <p14:tracePt t="44116" x="7842250" y="4691063"/>
          <p14:tracePt t="44125" x="7935913" y="4691063"/>
          <p14:tracePt t="44132" x="8037513" y="4691063"/>
          <p14:tracePt t="44138" x="8139113" y="4691063"/>
          <p14:tracePt t="44146" x="8232775" y="4691063"/>
          <p14:tracePt t="44154" x="8326438" y="4691063"/>
          <p14:tracePt t="44170" x="8504238" y="4622800"/>
          <p14:tracePt t="44176" x="8597900" y="4564063"/>
          <p14:tracePt t="44185" x="8683625" y="4513263"/>
          <p14:tracePt t="44192" x="8767763" y="4460875"/>
          <p14:tracePt t="44198" x="8853488" y="4394200"/>
          <p14:tracePt t="44205" x="8937625" y="4325938"/>
          <p14:tracePt t="44214" x="9013825" y="4249738"/>
          <p14:tracePt t="44222" x="9091613" y="4181475"/>
          <p14:tracePt t="44226" x="9150350" y="4095750"/>
          <p14:tracePt t="44237" x="9209088" y="4019550"/>
          <p14:tracePt t="44243" x="9261475" y="3943350"/>
          <p14:tracePt t="44253" x="9302750" y="3867150"/>
          <p14:tracePt t="44257" x="9345613" y="3790950"/>
          <p14:tracePt t="44267" x="9371013" y="3713163"/>
          <p14:tracePt t="44274" x="9396413" y="3636963"/>
          <p14:tracePt t="44282" x="9396413" y="3552825"/>
          <p14:tracePt t="44288" x="9396413" y="3475038"/>
          <p14:tracePt t="44295" x="9396413" y="3390900"/>
          <p14:tracePt t="44304" x="9396413" y="3314700"/>
          <p14:tracePt t="44312" x="9405938" y="3238500"/>
          <p14:tracePt t="44319" x="9405938" y="3160713"/>
          <p14:tracePt t="44326" x="9396413" y="3094038"/>
          <p14:tracePt t="44335" x="9371013" y="3016250"/>
          <p14:tracePt t="44341" x="9320213" y="2940050"/>
          <p14:tracePt t="44350" x="9261475" y="2871788"/>
          <p14:tracePt t="44355" x="9209088" y="2795588"/>
          <p14:tracePt t="44364" x="9158288" y="2719388"/>
          <p14:tracePt t="44372" x="9099550" y="2651125"/>
          <p14:tracePt t="44377" x="9039225" y="2582863"/>
          <p14:tracePt t="44387" x="8963025" y="2524125"/>
          <p14:tracePt t="44394" x="8886825" y="2463800"/>
          <p14:tracePt t="44403" x="8802688" y="2405063"/>
          <p14:tracePt t="44407" x="8716963" y="2354263"/>
          <p14:tracePt t="44417" x="8632825" y="2311400"/>
          <p14:tracePt t="44423" x="8547100" y="2268538"/>
          <p14:tracePt t="44432" x="8462963" y="2235200"/>
          <p14:tracePt t="44438" x="8377238" y="2200275"/>
          <p14:tracePt t="44446" x="8283575" y="2166938"/>
          <p14:tracePt t="44454" x="8189913" y="2141538"/>
          <p14:tracePt t="44463" x="8096250" y="2124075"/>
          <p14:tracePt t="44467" x="8004175" y="2124075"/>
          <p14:tracePt t="44475" x="7910513" y="2116138"/>
          <p14:tracePt t="44485" x="7816850" y="2116138"/>
          <p14:tracePt t="44491" x="7731125" y="2108200"/>
          <p14:tracePt t="44498" x="7654925" y="2098675"/>
          <p14:tracePt t="44505" x="7570788" y="2090738"/>
          <p14:tracePt t="44514" x="7493000" y="2090738"/>
          <p14:tracePt t="44521" x="7416800" y="2116138"/>
          <p14:tracePt t="44530" x="7332663" y="2141538"/>
          <p14:tracePt t="44537" x="7256463" y="2184400"/>
          <p14:tracePt t="44544" x="7170738" y="2217738"/>
          <p14:tracePt t="44552" x="7094538" y="2252663"/>
          <p14:tracePt t="44560" x="7026275" y="2293938"/>
          <p14:tracePt t="44567" x="6967538" y="2336800"/>
          <p14:tracePt t="44574" x="6915150" y="2371725"/>
          <p14:tracePt t="44581" x="6873875" y="2413000"/>
          <p14:tracePt t="44589" x="6831013" y="2455863"/>
          <p14:tracePt t="44595" x="6780213" y="2516188"/>
          <p14:tracePt t="44605" x="6737350" y="2582863"/>
          <p14:tracePt t="44611" x="6704013" y="2643188"/>
          <p14:tracePt t="44620" x="6678613" y="2701925"/>
          <p14:tracePt t="44625" x="6653213" y="2762250"/>
          <p14:tracePt t="44634" x="6653213" y="2830513"/>
          <p14:tracePt t="44641" x="6626225" y="2897188"/>
          <p14:tracePt t="44651" x="6626225" y="2965450"/>
          <p14:tracePt t="44657" x="6618288" y="3033713"/>
          <p14:tracePt t="44663" x="6618288" y="3101975"/>
          <p14:tracePt t="44671" x="6610350" y="3178175"/>
          <p14:tracePt t="44679" x="6600825" y="3254375"/>
          <p14:tracePt t="44687" x="6592888" y="3330575"/>
          <p14:tracePt t="44693" x="6584950" y="3416300"/>
          <p14:tracePt t="44702" x="6584950" y="3502025"/>
          <p14:tracePt t="44709" x="6575425" y="3586163"/>
          <p14:tracePt t="44714" x="6575425" y="3662363"/>
          <p14:tracePt t="44723" x="6575425" y="3748088"/>
          <p14:tracePt t="44731" x="6584950" y="3824288"/>
          <p14:tracePt t="44739" x="6610350" y="3892550"/>
          <p14:tracePt t="44745" x="6635750" y="3960813"/>
          <p14:tracePt t="44754" x="6678613" y="4027488"/>
          <p14:tracePt t="44761" x="6729413" y="4087813"/>
          <p14:tracePt t="44770" x="6797675" y="4156075"/>
          <p14:tracePt t="44775" x="6848475" y="4206875"/>
          <p14:tracePt t="44786" x="6899275" y="4257675"/>
          <p14:tracePt t="44791" x="6958013" y="4308475"/>
          <p14:tracePt t="44801" x="7018338" y="4351338"/>
          <p14:tracePt t="44805" x="7085013" y="4394200"/>
          <p14:tracePt t="44814" x="7145338" y="4419600"/>
          <p14:tracePt t="44821" x="7221538" y="4445000"/>
          <p14:tracePt t="44829" x="7289800" y="4470400"/>
          <p14:tracePt t="44836" x="7358063" y="4470400"/>
          <p14:tracePt t="44843" x="7426325" y="4470400"/>
          <p14:tracePt t="44852" x="7493000" y="4470400"/>
          <p14:tracePt t="44860" x="7561263" y="4478338"/>
          <p14:tracePt t="44867" x="7621588" y="4478338"/>
          <p14:tracePt t="44873" x="7688263" y="4486275"/>
          <p14:tracePt t="44881" x="7740650" y="4495800"/>
          <p14:tracePt t="44889" x="7773988" y="4495800"/>
          <p14:tracePt t="44897" x="7807325" y="4503738"/>
          <p14:tracePt t="44904" x="7832725" y="4503738"/>
          <p14:tracePt t="44912" x="7850188" y="4503738"/>
          <p14:tracePt t="44920" x="7875588" y="4503738"/>
          <p14:tracePt t="44925" x="7900988" y="4503738"/>
          <p14:tracePt t="44934" x="7926388" y="4495800"/>
          <p14:tracePt t="44942" x="7961313" y="4495800"/>
          <p14:tracePt t="44950" x="7977188" y="4486275"/>
          <p14:tracePt t="44955" x="8004175" y="4478338"/>
          <p14:tracePt t="44964" x="8029575" y="4460875"/>
          <p14:tracePt t="44971" x="8045450" y="4445000"/>
          <p14:tracePt t="44981" x="8062913" y="4419600"/>
          <p14:tracePt t="44988" x="8080375" y="4394200"/>
          <p14:tracePt t="44994" x="8105775" y="4368800"/>
          <p14:tracePt t="45004" x="8105775" y="4333875"/>
          <p14:tracePt t="45010" x="8131175" y="4316413"/>
          <p14:tracePt t="45017" x="8131175" y="4291013"/>
          <p14:tracePt t="45023" x="8131175" y="4275138"/>
          <p14:tracePt t="45033" x="8139113" y="4257675"/>
          <p14:tracePt t="45040" x="8147050" y="4232275"/>
          <p14:tracePt t="45048" x="8156575" y="4214813"/>
          <p14:tracePt t="45055" x="8174038" y="4197350"/>
          <p14:tracePt t="45062" x="8181975" y="4181475"/>
          <p14:tracePt t="45070" x="8199438" y="4156075"/>
          <p14:tracePt t="45077" x="8207375" y="4138613"/>
          <p14:tracePt t="45084" x="8215313" y="4121150"/>
          <p14:tracePt t="45092" x="8224838" y="4095750"/>
          <p14:tracePt t="45101" x="8240713" y="4070350"/>
          <p14:tracePt t="45107" x="8250238" y="4044950"/>
          <p14:tracePt t="45114" x="8266113" y="4019550"/>
          <p14:tracePt t="45121" x="8291513" y="3994150"/>
          <p14:tracePt t="45130" x="8318500" y="3968750"/>
          <p14:tracePt t="45138" x="8343900" y="3935413"/>
          <p14:tracePt t="45144" x="8385175" y="3900488"/>
          <p14:tracePt t="45153" x="8428038" y="3867150"/>
          <p14:tracePt t="45160" x="8462963" y="3832225"/>
          <p14:tracePt t="45169" x="8496300" y="3798888"/>
          <p14:tracePt t="45173" x="8529638" y="3763963"/>
          <p14:tracePt t="45183" x="8555038" y="3722688"/>
          <p14:tracePt t="45191" x="8589963" y="3687763"/>
          <p14:tracePt t="45198" x="8615363" y="3646488"/>
          <p14:tracePt t="45204" x="8640763" y="3611563"/>
          <p14:tracePt t="45212" x="8666163" y="3568700"/>
          <p14:tracePt t="45221" x="8683625" y="3527425"/>
          <p14:tracePt t="45227" x="8699500" y="3484563"/>
          <p14:tracePt t="45234" x="8699500" y="3441700"/>
          <p14:tracePt t="45241" x="8709025" y="3398838"/>
          <p14:tracePt t="45252" x="8709025" y="3355975"/>
          <p14:tracePt t="45257" x="8716963" y="3314700"/>
          <p14:tracePt t="45263" x="8724900" y="3263900"/>
          <p14:tracePt t="45271" x="8734425" y="3211513"/>
          <p14:tracePt t="45280" x="8742363" y="3160713"/>
          <p14:tracePt t="45288" x="8742363" y="3109913"/>
          <p14:tracePt t="45293" x="8742363" y="3067050"/>
          <p14:tracePt t="45302" x="8716963" y="3025775"/>
          <p14:tracePt t="45310" x="8674100" y="2965450"/>
          <p14:tracePt t="45318" x="8605838" y="2906713"/>
          <p14:tracePt t="45324" x="8539163" y="2830513"/>
          <p14:tracePt t="45332" x="8453438" y="2752725"/>
          <p14:tracePt t="45339" x="8369300" y="2686050"/>
          <p14:tracePt t="45347" x="8283575" y="2633663"/>
          <p14:tracePt t="45354" x="8199438" y="2582863"/>
          <p14:tracePt t="45361" x="8113713" y="2549525"/>
          <p14:tracePt t="45371" x="8029575" y="2516188"/>
          <p14:tracePt t="45377" x="7943850" y="2489200"/>
          <p14:tracePt t="45385" x="7850188" y="2463800"/>
          <p14:tracePt t="45392" x="7766050" y="2447925"/>
          <p14:tracePt t="45401" x="7672388" y="2430463"/>
          <p14:tracePt t="45408" x="7586663" y="2430463"/>
          <p14:tracePt t="45413" x="7502525" y="2430463"/>
          <p14:tracePt t="45421" x="7408863" y="2422525"/>
          <p14:tracePt t="45430" x="7315200" y="2422525"/>
          <p14:tracePt t="45438" x="7213600" y="2422525"/>
          <p14:tracePt t="45446" x="7112000" y="2413000"/>
          <p14:tracePt t="45452" x="7008813" y="2413000"/>
          <p14:tracePt t="45460" x="6915150" y="2413000"/>
          <p14:tracePt t="45468" x="6823075" y="2438400"/>
          <p14:tracePt t="45476" x="6745288" y="2473325"/>
          <p14:tracePt t="45482" x="6661150" y="2524125"/>
          <p14:tracePt t="45489" x="6584950" y="2582863"/>
          <p14:tracePt t="45497" x="6508750" y="2633663"/>
          <p14:tracePt t="45505" x="6430963" y="2686050"/>
          <p14:tracePt t="45511" x="6364288" y="2744788"/>
          <p14:tracePt t="45520" x="6303963" y="2805113"/>
          <p14:tracePt t="45527" x="6245225" y="2863850"/>
          <p14:tracePt t="45537" x="6184900" y="2932113"/>
          <p14:tracePt t="45541" x="6142038" y="2990850"/>
          <p14:tracePt t="45550" x="6091238" y="3059113"/>
          <p14:tracePt t="45557" x="6057900" y="3127375"/>
          <p14:tracePt t="45566" x="6024563" y="3195638"/>
          <p14:tracePt t="45571" x="6024563" y="3263900"/>
          <p14:tracePt t="45580" x="6032500" y="3340100"/>
          <p14:tracePt t="45587" x="6032500" y="3424238"/>
          <p14:tracePt t="45595" x="6024563" y="3502025"/>
          <p14:tracePt t="45603" x="6024563" y="3586163"/>
          <p14:tracePt t="45609" x="5997575" y="3662363"/>
          <p14:tracePt t="45619" x="5997575" y="3738563"/>
          <p14:tracePt t="45625" x="5997575" y="3816350"/>
          <p14:tracePt t="45633" x="6032500" y="3883025"/>
          <p14:tracePt t="45640" x="6075363" y="3960813"/>
          <p14:tracePt t="45647" x="6142038" y="4027488"/>
          <p14:tracePt t="45655" x="6235700" y="4095750"/>
          <p14:tracePt t="45661" x="6303963" y="4156075"/>
          <p14:tracePt t="45670" x="6389688" y="4224338"/>
          <p14:tracePt t="45677" x="6473825" y="4283075"/>
          <p14:tracePt t="45687" x="6559550" y="4341813"/>
          <p14:tracePt t="45691" x="6643688" y="4394200"/>
          <p14:tracePt t="45700" x="6737350" y="4445000"/>
          <p14:tracePt t="45708" x="6831013" y="4486275"/>
          <p14:tracePt t="45716" x="6924675" y="4529138"/>
          <p14:tracePt t="45722" x="7026275" y="4572000"/>
          <p14:tracePt t="45730" x="7119938" y="4605338"/>
          <p14:tracePt t="45738" x="7221538" y="4630738"/>
          <p14:tracePt t="45746" x="7315200" y="4657725"/>
          <p14:tracePt t="45753" x="7400925" y="4673600"/>
          <p14:tracePt t="45759" x="7477125" y="4673600"/>
          <p14:tracePt t="45770" x="7553325" y="4673600"/>
          <p14:tracePt t="45775" x="7621588" y="4673600"/>
          <p14:tracePt t="45782" x="7688263" y="4673600"/>
          <p14:tracePt t="45789" x="7756525" y="4673600"/>
          <p14:tracePt t="45799" x="7816850" y="4683125"/>
          <p14:tracePt t="45805" x="7875588" y="4691063"/>
          <p14:tracePt t="45812" x="7926388" y="4691063"/>
          <p14:tracePt t="45820" x="7969250" y="4691063"/>
          <p14:tracePt t="45827" x="8004175" y="4683125"/>
          <p14:tracePt t="45837" x="8029575" y="4683125"/>
          <p14:tracePt t="45841" x="8054975" y="4673600"/>
          <p14:tracePt t="45852" x="8088313" y="4665663"/>
          <p14:tracePt t="45857" x="8121650" y="4648200"/>
          <p14:tracePt t="45866" x="8164513" y="4630738"/>
          <p14:tracePt t="45871" x="8207375" y="4614863"/>
          <p14:tracePt t="45880" x="8250238" y="4589463"/>
          <p14:tracePt t="45888" x="8291513" y="4554538"/>
          <p14:tracePt t="45896" x="8334375" y="4513263"/>
          <p14:tracePt t="45903" x="8377238" y="4478338"/>
          <p14:tracePt t="45909" x="8420100" y="4452938"/>
          <p14:tracePt t="45919" x="8462963" y="4410075"/>
          <p14:tracePt t="45926" x="8504238" y="4376738"/>
          <p14:tracePt t="45931" x="8555038" y="4333875"/>
          <p14:tracePt t="45940" x="8597900" y="4300538"/>
          <p14:tracePt t="45947" x="8640763" y="4257675"/>
          <p14:tracePt t="45956" x="8683625" y="4214813"/>
          <p14:tracePt t="45963" x="8734425" y="4171950"/>
          <p14:tracePt t="45970" x="8777288" y="4130675"/>
          <p14:tracePt t="45977" x="8828088" y="4079875"/>
          <p14:tracePt t="45986" x="8869363" y="4019550"/>
          <p14:tracePt t="45994" x="8921750" y="3951288"/>
          <p14:tracePt t="46000" x="8963025" y="3875088"/>
          <p14:tracePt t="46007" x="8997950" y="3816350"/>
          <p14:tracePt t="46019" x="8997950" y="3763963"/>
          <p14:tracePt t="46023" x="8997950" y="3730625"/>
          <p14:tracePt t="46029" x="8997950" y="3705225"/>
          <p14:tracePt t="46038" x="9005888" y="3671888"/>
          <p14:tracePt t="46045" x="9005888" y="3636963"/>
          <p14:tracePt t="46054" x="9023350" y="3594100"/>
          <p14:tracePt t="46059" x="9031288" y="3543300"/>
          <p14:tracePt t="46069" x="9039225" y="3492500"/>
          <p14:tracePt t="46075" x="9039225" y="3449638"/>
          <p14:tracePt t="46084" x="9039225" y="3408363"/>
          <p14:tracePt t="46089" x="9023350" y="3355975"/>
          <p14:tracePt t="46098" x="9005888" y="3314700"/>
          <p14:tracePt t="46105" x="8972550" y="3271838"/>
          <p14:tracePt t="46114" x="8921750" y="3228975"/>
          <p14:tracePt t="46121" x="8861425" y="3186113"/>
          <p14:tracePt t="46127" x="8810625" y="3144838"/>
          <p14:tracePt t="46138" x="8750300" y="3094038"/>
          <p14:tracePt t="46143" x="8683625" y="3041650"/>
          <p14:tracePt t="46151" x="8597900" y="2982913"/>
          <p14:tracePt t="46170" x="8445500" y="2863850"/>
          <p14:tracePt t="46173" x="8377238" y="2813050"/>
          <p14:tracePt t="46179" x="8308975" y="2770188"/>
          <p14:tracePt t="46189" x="8250238" y="2736850"/>
          <p14:tracePt t="46195" x="8181975" y="2693988"/>
          <p14:tracePt t="46204" x="8113713" y="2660650"/>
          <p14:tracePt t="46209" x="8045450" y="2625725"/>
          <p14:tracePt t="46218" x="7969250" y="2600325"/>
          <p14:tracePt t="46225" x="7900988" y="2574925"/>
          <p14:tracePt t="46236" x="7824788" y="2549525"/>
          <p14:tracePt t="46239" x="7756525" y="2549525"/>
          <p14:tracePt t="46247" x="7688263" y="2557463"/>
          <p14:tracePt t="46255" x="7612063" y="2557463"/>
          <p14:tracePt t="46263" x="7545388" y="2557463"/>
          <p14:tracePt t="46270" x="7467600" y="2549525"/>
          <p14:tracePt t="46277" x="7400925" y="2549525"/>
          <p14:tracePt t="46286" x="7323138" y="2566988"/>
          <p14:tracePt t="46293" x="7239000" y="2600325"/>
          <p14:tracePt t="46300" x="7162800" y="2660650"/>
          <p14:tracePt t="46307" x="7085013" y="2736850"/>
          <p14:tracePt t="46316" x="7008813" y="2795588"/>
          <p14:tracePt t="46324" x="6950075" y="2855913"/>
          <p14:tracePt t="46329" x="6899275" y="2922588"/>
          <p14:tracePt t="46337" x="6848475" y="2990850"/>
          <p14:tracePt t="46347" x="6813550" y="3059113"/>
          <p14:tracePt t="46354" x="6780213" y="3127375"/>
          <p14:tracePt t="46359" x="6754813" y="3195638"/>
          <p14:tracePt t="46370" x="6754813" y="3271838"/>
          <p14:tracePt t="46376" x="6754813" y="3348038"/>
          <p14:tracePt t="46384" x="6754813" y="3424238"/>
          <p14:tracePt t="46390" x="6754813" y="3502025"/>
          <p14:tracePt t="46398" x="6737350" y="3578225"/>
          <p14:tracePt t="46406" x="6729413" y="3654425"/>
          <p14:tracePt t="46414" x="6729413" y="3730625"/>
          <p14:tracePt t="46422" x="6729413" y="3798888"/>
          <p14:tracePt t="46428" x="6729413" y="3867150"/>
          <p14:tracePt t="46437" x="6754813" y="3935413"/>
          <p14:tracePt t="46444" x="6788150" y="4002088"/>
          <p14:tracePt t="46452" x="6838950" y="4070350"/>
          <p14:tracePt t="46458" x="6907213" y="4138613"/>
          <p14:tracePt t="46466" x="6967538" y="4197350"/>
          <p14:tracePt t="46474" x="7034213" y="4257675"/>
          <p14:tracePt t="46483" x="7102475" y="4316413"/>
          <p14:tracePt t="46487" x="7178675" y="4368800"/>
          <p14:tracePt t="46496" x="7256463" y="4419600"/>
          <p14:tracePt t="46505" x="7332663" y="4452938"/>
          <p14:tracePt t="46512" x="7408863" y="4486275"/>
          <p14:tracePt t="46520" x="7485063" y="4513263"/>
          <p14:tracePt t="46526" x="7553325" y="4538663"/>
          <p14:tracePt t="46534" x="7629525" y="4538663"/>
          <p14:tracePt t="46541" x="7705725" y="4538663"/>
          <p14:tracePt t="46547" x="7781925" y="4538663"/>
          <p14:tracePt t="46556" x="7859713" y="4538663"/>
          <p14:tracePt t="46564" x="7935913" y="4538663"/>
          <p14:tracePt t="46571" x="8012113" y="4538663"/>
          <p14:tracePt t="46577" x="8080375" y="4546600"/>
          <p14:tracePt t="46587" x="8139113" y="4554538"/>
          <p14:tracePt t="46594" x="8181975" y="4554538"/>
          <p14:tracePt t="46603" x="8215313" y="4554538"/>
          <p14:tracePt t="46608" x="8240713" y="4546600"/>
          <p14:tracePt t="46616" x="8266113" y="4538663"/>
          <p14:tracePt t="46623" x="8291513" y="4513263"/>
          <p14:tracePt t="46633" x="8326438" y="4486275"/>
          <p14:tracePt t="46637" x="8359775" y="4452938"/>
          <p14:tracePt t="46645" x="8402638" y="4410075"/>
          <p14:tracePt t="46654" x="8445500" y="4341813"/>
          <p14:tracePt t="46661" x="8478838" y="4257675"/>
          <p14:tracePt t="46670" x="8513763" y="4189413"/>
          <p14:tracePt t="46676" x="8547100" y="4113213"/>
          <p14:tracePt t="46683" x="8547100" y="4027488"/>
          <p14:tracePt t="46692" x="8539163" y="3951288"/>
          <p14:tracePt t="46697" x="8539163" y="3883025"/>
          <p14:tracePt t="46705" x="8539163" y="3824288"/>
          <p14:tracePt t="46713" x="8539163" y="3763963"/>
          <p14:tracePt t="46721" x="8555038" y="3705225"/>
          <p14:tracePt t="46728" x="8564563" y="3636963"/>
          <p14:tracePt t="46737" x="8564563" y="3568700"/>
          <p14:tracePt t="46743" x="8564563" y="3502025"/>
          <p14:tracePt t="46753" x="8564563" y="3433763"/>
          <p14:tracePt t="46757" x="8555038" y="3373438"/>
          <p14:tracePt t="46766" x="8547100" y="3314700"/>
          <p14:tracePt t="46773" x="8521700" y="3263900"/>
          <p14:tracePt t="46781" x="8521700" y="3221038"/>
          <p14:tracePt t="46787" x="8504238" y="3186113"/>
          <p14:tracePt t="46795" x="8488363" y="3170238"/>
          <p14:tracePt t="46804" x="8478838" y="3144838"/>
          <p14:tracePt t="46812" x="8462963" y="3109913"/>
          <p14:tracePt t="46819" x="8435975" y="3076575"/>
          <p14:tracePt t="46825" x="8402638" y="3033713"/>
          <p14:tracePt t="46835" x="8369300" y="2990850"/>
          <p14:tracePt t="46841" x="8318500" y="2940050"/>
          <p14:tracePt t="46847" x="8250238" y="2881313"/>
          <p14:tracePt t="46855" x="8156575" y="2820988"/>
          <p14:tracePt t="46864" x="8029575" y="2770188"/>
          <p14:tracePt t="46871" x="7926388" y="2727325"/>
          <p14:tracePt t="46879" x="7842250" y="2701925"/>
          <p14:tracePt t="46887" x="7756525" y="2701925"/>
          <p14:tracePt t="46893" x="7680325" y="2719388"/>
          <p14:tracePt t="46902" x="7612063" y="2719388"/>
          <p14:tracePt t="46910" x="7553325" y="2719388"/>
          <p14:tracePt t="46916" x="7485063" y="2711450"/>
          <p14:tracePt t="46924" x="7416800" y="2711450"/>
          <p14:tracePt t="46931" x="7348538" y="2736850"/>
          <p14:tracePt t="46939" x="7281863" y="2778125"/>
          <p14:tracePt t="46945" x="7229475" y="2830513"/>
          <p14:tracePt t="46954" x="7188200" y="2889250"/>
          <p14:tracePt t="46962" x="7153275" y="2922588"/>
          <p14:tracePt t="46970" x="7153275" y="2940050"/>
          <p14:tracePt t="46975" x="7162800" y="2965450"/>
          <p14:tracePt t="46986" x="7162800" y="3000375"/>
          <p14:tracePt t="46992" x="7112000" y="3041650"/>
          <p14:tracePt t="47000" x="7077075" y="3101975"/>
          <p14:tracePt t="47005" x="7077075" y="3170238"/>
          <p14:tracePt t="47014" x="7077075" y="3246438"/>
          <p14:tracePt t="47021" x="7077075" y="3330575"/>
          <p14:tracePt t="47030" x="7077075" y="3398838"/>
          <p14:tracePt t="47037" x="7059613" y="3459163"/>
          <p14:tracePt t="47044" x="7059613" y="3509963"/>
          <p14:tracePt t="47052" x="7059613" y="3552825"/>
          <p14:tracePt t="47059" x="7059613" y="3586163"/>
          <p14:tracePt t="47068" x="7077075" y="3619500"/>
          <p14:tracePt t="47074" x="7085013" y="3654425"/>
          <p14:tracePt t="47082" x="7102475" y="3679825"/>
          <p14:tracePt t="47089" x="7119938" y="3705225"/>
          <p14:tracePt t="47095" x="7153275" y="3738563"/>
          <p14:tracePt t="47104" x="7196138" y="3773488"/>
          <p14:tracePt t="47112" x="7239000" y="3816350"/>
          <p14:tracePt t="47120" x="7281863" y="3857625"/>
          <p14:tracePt t="47125" x="7323138" y="3892550"/>
          <p14:tracePt t="47142" x="7373938" y="3935413"/>
          <p14:tracePt t="47152" x="7426325" y="3976688"/>
          <p14:tracePt t="47155" x="7467600" y="4011613"/>
          <p14:tracePt t="47165" x="7510463" y="4037013"/>
          <p14:tracePt t="47171" x="7561263" y="4052888"/>
          <p14:tracePt t="47179" x="7586663" y="4052888"/>
          <p14:tracePt t="47187" x="7621588" y="4052888"/>
          <p14:tracePt t="47194" x="7646988" y="4052888"/>
          <p14:tracePt t="47202" x="7680325" y="4062413"/>
          <p14:tracePt t="47210" x="7715250" y="4062413"/>
          <p14:tracePt t="47218" x="7740650" y="4070350"/>
          <p14:tracePt t="47223" x="7756525" y="4079875"/>
          <p14:tracePt t="47233" x="7781925" y="4079875"/>
          <p14:tracePt t="47240" x="7807325" y="4087813"/>
          <p14:tracePt t="47245" x="7824788" y="4087813"/>
          <p14:tracePt t="47261" x="7824788" y="4079875"/>
          <p14:tracePt t="47270" x="7832725" y="4062413"/>
          <p14:tracePt t="47275" x="7842250" y="4052888"/>
          <p14:tracePt t="47285" x="7850188" y="4037013"/>
          <p14:tracePt t="47292" x="7859713" y="4027488"/>
          <p14:tracePt t="47300" x="7875588" y="4011613"/>
          <p14:tracePt t="47305" x="7900988" y="3994150"/>
          <p14:tracePt t="47314" x="7918450" y="3976688"/>
          <p14:tracePt t="47322" x="7935913" y="3960813"/>
          <p14:tracePt t="47329" x="7943850" y="3943350"/>
          <p14:tracePt t="47337" x="7961313" y="3925888"/>
          <p14:tracePt t="47343" x="7977188" y="3917950"/>
          <p14:tracePt t="47353" x="7986713" y="3900488"/>
          <p14:tracePt t="47359" x="7994650" y="3892550"/>
          <p14:tracePt t="47367" x="8012113" y="3883025"/>
          <p14:tracePt t="47373" x="8020050" y="3875088"/>
          <p14:tracePt t="47383" x="8029575" y="3867150"/>
          <p14:tracePt t="47389" x="8037513" y="3857625"/>
          <p14:tracePt t="47398" x="8045450" y="3849688"/>
          <p14:tracePt t="47404" x="8054975" y="3841750"/>
          <p14:tracePt t="47411" x="8062913" y="3832225"/>
          <p14:tracePt t="47420" x="8070850" y="3832225"/>
          <p14:tracePt t="47427" x="8080375" y="3824288"/>
          <p14:tracePt t="47435" x="8088313" y="3816350"/>
          <p14:tracePt t="47442" x="8096250" y="3806825"/>
          <p14:tracePt t="47449" x="8105775" y="3798888"/>
          <p14:tracePt t="47457" x="8113713" y="3790950"/>
          <p14:tracePt t="47463" x="8131175" y="3781425"/>
          <p14:tracePt t="47471" x="8147050" y="3756025"/>
          <p14:tracePt t="47479" x="8156575" y="3748088"/>
          <p14:tracePt t="47487" x="8164513" y="3730625"/>
          <p14:tracePt t="47494" x="8174038" y="3705225"/>
          <p14:tracePt t="47502" x="8181975" y="3671888"/>
          <p14:tracePt t="47510" x="8199438" y="3636963"/>
          <p14:tracePt t="47519" x="8207375" y="3594100"/>
          <p14:tracePt t="47523" x="8224838" y="3552825"/>
          <p14:tracePt t="47531" x="8232775" y="3509963"/>
          <p14:tracePt t="47539" x="8240713" y="3459163"/>
          <p14:tracePt t="47548" x="8250238" y="3424238"/>
          <p14:tracePt t="47554" x="8258175" y="3382963"/>
          <p14:tracePt t="47562" x="8266113" y="3348038"/>
          <p14:tracePt t="47570" x="8275638" y="3322638"/>
          <p14:tracePt t="47578" x="8283575" y="3289300"/>
          <p14:tracePt t="47583" x="8291513" y="3254375"/>
          <p14:tracePt t="47591" x="8291513" y="3221038"/>
          <p14:tracePt t="47600" x="8301038" y="3186113"/>
          <p14:tracePt t="47607" x="8301038" y="3152775"/>
          <p14:tracePt t="47614" x="8301038" y="3127375"/>
          <p14:tracePt t="47621" x="8301038" y="3094038"/>
          <p14:tracePt t="47629" x="8301038" y="3051175"/>
          <p14:tracePt t="47637" x="8301038" y="3016250"/>
          <p14:tracePt t="47644" x="8291513" y="2982913"/>
          <p14:tracePt t="47653" x="8275638" y="2940050"/>
          <p14:tracePt t="47660" x="8258175" y="2906713"/>
          <p14:tracePt t="47669" x="8224838" y="2863850"/>
          <p14:tracePt t="47673" x="8181975" y="2820988"/>
          <p14:tracePt t="47682" x="8121650" y="2770188"/>
          <p14:tracePt t="47690" x="8045450" y="2719388"/>
          <p14:tracePt t="47698" x="7943850" y="2676525"/>
          <p14:tracePt t="47703" x="7816850" y="2643188"/>
          <p14:tracePt t="47711" x="7723188" y="2617788"/>
          <p14:tracePt t="47721" x="7646988" y="2617788"/>
          <p14:tracePt t="47727" x="7596188" y="2625725"/>
          <p14:tracePt t="47735" x="7553325" y="2643188"/>
          <p14:tracePt t="47750" x="7570788" y="2633663"/>
          <p14:tracePt t="47757" x="7586663" y="2633663"/>
          <p14:tracePt t="47764" x="7578725" y="2633663"/>
          <p14:tracePt t="47771" x="7510463" y="2617788"/>
          <p14:tracePt t="47780" x="7459663" y="2617788"/>
          <p14:tracePt t="47787" x="7416800" y="2608263"/>
          <p14:tracePt t="47793" x="7373938" y="2608263"/>
          <p14:tracePt t="47803" x="7323138" y="2625725"/>
          <p14:tracePt t="47810" x="7272338" y="2651125"/>
          <p14:tracePt t="47819" x="7272338" y="2693988"/>
          <p14:tracePt t="47823" x="7281863" y="2752725"/>
          <p14:tracePt t="47833" x="7281863" y="2838450"/>
          <p14:tracePt t="47839" x="7256463" y="2949575"/>
          <p14:tracePt t="47848" x="7256463" y="3084513"/>
          <p14:tracePt t="47855" x="7256463" y="3221038"/>
          <p14:tracePt t="47861" x="7272338" y="3365500"/>
          <p14:tracePt t="47870" x="7307263" y="3459163"/>
          <p14:tracePt t="47877" x="7348538" y="3552825"/>
          <p14:tracePt t="47887" x="7408863" y="3646488"/>
          <p14:tracePt t="47892" x="7459663" y="3730625"/>
          <p14:tracePt t="47900" x="7502525" y="3806825"/>
          <p14:tracePt t="47907" x="7535863" y="3867150"/>
          <p14:tracePt t="47916" x="7570788" y="3908425"/>
          <p14:tracePt t="47921" x="7596188" y="3943350"/>
          <p14:tracePt t="47930" x="7621588" y="3960813"/>
          <p14:tracePt t="47938" x="7646988" y="3960813"/>
          <p14:tracePt t="47945" x="7672388" y="3960813"/>
          <p14:tracePt t="47952" x="7705725" y="3960813"/>
          <p14:tracePt t="47960" x="7740650" y="3994150"/>
          <p14:tracePt t="47970" x="7781925" y="4027488"/>
          <p14:tracePt t="47975" x="7824788" y="4052888"/>
          <p14:tracePt t="47983" x="7875588" y="4052888"/>
          <p14:tracePt t="47989" x="7918450" y="4062413"/>
          <p14:tracePt t="47998" x="7961313" y="4062413"/>
          <p14:tracePt t="48005" x="7994650" y="4070350"/>
          <p14:tracePt t="48012" x="8029575" y="4070350"/>
          <p14:tracePt t="48020" x="8062913" y="4079875"/>
          <p14:tracePt t="48027" x="8088313" y="4087813"/>
          <p14:tracePt t="48037" x="8121650" y="4087813"/>
          <p14:tracePt t="48041" x="8147050" y="4095750"/>
          <p14:tracePt t="48067" x="8147050" y="4087813"/>
          <p14:tracePt t="48071" x="8147050" y="4079875"/>
          <p14:tracePt t="48080" x="8156575" y="4062413"/>
          <p14:tracePt t="48087" x="8164513" y="4052888"/>
          <p14:tracePt t="48096" x="8181975" y="4037013"/>
          <p14:tracePt t="48103" x="8207375" y="4027488"/>
          <p14:tracePt t="48109" x="8224838" y="4011613"/>
          <p14:tracePt t="48119" x="8240713" y="4002088"/>
          <p14:tracePt t="48125" x="8250238" y="3986213"/>
          <p14:tracePt t="48132" x="8266113" y="3976688"/>
          <p14:tracePt t="48140" x="8275638" y="3968750"/>
          <p14:tracePt t="48147" x="8283575" y="3960813"/>
          <p14:tracePt t="48167" x="8291513" y="3943350"/>
          <p14:tracePt t="48172" x="8301038" y="3935413"/>
          <p14:tracePt t="48177" x="8301038" y="3925888"/>
          <p14:tracePt t="48186" x="8308975" y="3917950"/>
          <p14:tracePt t="48203" x="8308975" y="3908425"/>
          <p14:tracePt t="48208" x="8318500" y="3900488"/>
          <p14:tracePt t="48221" x="8318500" y="3892550"/>
          <p14:tracePt t="48230" x="8318500" y="3883025"/>
          <p14:tracePt t="48245" x="8318500" y="3875088"/>
          <p14:tracePt t="48253" x="8318500" y="3867150"/>
          <p14:tracePt t="48260" x="8326438" y="3867150"/>
          <p14:tracePt t="48269" x="8326438" y="3857625"/>
          <p14:tracePt t="48275" x="8326438" y="3849688"/>
          <p14:tracePt t="48283" x="8326438" y="3841750"/>
          <p14:tracePt t="48290" x="8334375" y="3832225"/>
          <p14:tracePt t="48306" x="8343900" y="3824288"/>
          <p14:tracePt t="48314" x="8343900" y="3816350"/>
          <p14:tracePt t="48320" x="8351838" y="3806825"/>
          <p14:tracePt t="48336" x="8359775" y="3798888"/>
          <p14:tracePt t="48349" x="8369300" y="3790950"/>
          <p14:tracePt t="48367" x="8377238" y="3781425"/>
          <p14:tracePt t="48380" x="8385175" y="3773488"/>
          <p14:tracePt t="48396" x="8394700" y="3763963"/>
          <p14:tracePt t="48411" x="8402638" y="3763963"/>
          <p14:tracePt t="48417" x="8402638" y="3756025"/>
          <p14:tracePt t="48436" x="8410575" y="3756025"/>
          <p14:tracePt t="48448" x="8410575" y="3748088"/>
          <p14:tracePt t="48464" x="8420100" y="3748088"/>
          <p14:tracePt t="48478" x="8420100" y="3738563"/>
          <p14:tracePt t="48508" x="8420100" y="3730625"/>
          <p14:tracePt t="48524" x="8428038" y="3730625"/>
          <p14:tracePt t="48530" x="8428038" y="3722688"/>
          <p14:tracePt t="48553" x="8435975" y="3713163"/>
          <p14:tracePt t="48568" x="8435975" y="3705225"/>
          <p14:tracePt t="48576" x="8445500" y="3697288"/>
          <p14:tracePt t="48590" x="8445500" y="3687763"/>
          <p14:tracePt t="48599" x="8453438" y="3679825"/>
          <p14:tracePt t="48606" x="8453438" y="3671888"/>
          <p14:tracePt t="48614" x="8453438" y="3662363"/>
          <p14:tracePt t="48621" x="8462963" y="3654425"/>
          <p14:tracePt t="48628" x="8462963" y="3646488"/>
          <p14:tracePt t="48637" x="8462963" y="3636963"/>
          <p14:tracePt t="48644" x="8470900" y="3629025"/>
          <p14:tracePt t="48652" x="8470900" y="3619500"/>
          <p14:tracePt t="48658" x="8470900" y="3611563"/>
          <p14:tracePt t="48668" x="8478838" y="3603625"/>
          <p14:tracePt t="48673" x="8478838" y="3586163"/>
          <p14:tracePt t="48680" x="8478838" y="3578225"/>
          <p14:tracePt t="48688" x="8478838" y="3568700"/>
          <p14:tracePt t="48696" x="8478838" y="3560763"/>
          <p14:tracePt t="48703" x="8488363" y="3543300"/>
          <p14:tracePt t="48710" x="8488363" y="3535363"/>
          <p14:tracePt t="48719" x="8488363" y="3527425"/>
          <p14:tracePt t="48725" x="8488363" y="3509963"/>
          <p14:tracePt t="48734" x="8488363" y="3502025"/>
          <p14:tracePt t="48740" x="8488363" y="3492500"/>
          <p14:tracePt t="48749" x="8488363" y="3475038"/>
          <p14:tracePt t="48755" x="8488363" y="3467100"/>
          <p14:tracePt t="48764" x="8488363" y="3459163"/>
          <p14:tracePt t="48770" x="8478838" y="3441700"/>
          <p14:tracePt t="48778" x="8478838" y="3424238"/>
          <p14:tracePt t="48786" x="8478838" y="3408363"/>
          <p14:tracePt t="48794" x="8470900" y="3382963"/>
          <p14:tracePt t="48802" x="8470900" y="3355975"/>
          <p14:tracePt t="48808" x="8462963" y="3330575"/>
          <p14:tracePt t="48819" x="8453438" y="3297238"/>
          <p14:tracePt t="48823" x="8445500" y="3263900"/>
          <p14:tracePt t="48833" x="8445500" y="3228975"/>
          <p14:tracePt t="48838" x="8435975" y="3195638"/>
          <p14:tracePt t="48846" x="8428038" y="3160713"/>
          <p14:tracePt t="48853" x="8410575" y="3135313"/>
          <p14:tracePt t="48861" x="8402638" y="3109913"/>
          <p14:tracePt t="48869" x="8394700" y="3084513"/>
          <p14:tracePt t="48876" x="8369300" y="3059113"/>
          <p14:tracePt t="48885" x="8351838" y="3025775"/>
          <p14:tracePt t="48891" x="8326438" y="2990850"/>
          <p14:tracePt t="48898" x="8291513" y="2957513"/>
          <p14:tracePt t="48905" x="8258175" y="2922588"/>
          <p14:tracePt t="48913" x="8207375" y="2889250"/>
          <p14:tracePt t="48921" x="8156575" y="2846388"/>
          <p14:tracePt t="48928" x="8096250" y="2813050"/>
          <p14:tracePt t="48937" x="8029575" y="2778125"/>
          <p14:tracePt t="48943" x="7986713" y="2744788"/>
          <p14:tracePt t="48952" x="7935913" y="2711450"/>
          <p14:tracePt t="48958" x="7885113" y="2676525"/>
          <p14:tracePt t="48966" x="7832725" y="2651125"/>
          <p14:tracePt t="48975" x="7773988" y="2625725"/>
          <p14:tracePt t="48983" x="7723188" y="2600325"/>
          <p14:tracePt t="48988" x="7672388" y="2600325"/>
          <p14:tracePt t="48996" x="7621588" y="2600325"/>
          <p14:tracePt t="49005" x="7570788" y="2608263"/>
          <p14:tracePt t="49011" x="7510463" y="2608263"/>
          <p14:tracePt t="49019" x="7442200" y="2600325"/>
          <p14:tracePt t="49025" x="7358063" y="2600325"/>
          <p14:tracePt t="49036" x="7264400" y="2600325"/>
          <p14:tracePt t="49041" x="7170738" y="2582863"/>
          <p14:tracePt t="49048" x="7085013" y="2574925"/>
          <p14:tracePt t="49055" x="7026275" y="2574925"/>
          <p14:tracePt t="49064" x="6983413" y="2574925"/>
          <p14:tracePt t="49071" x="6958013" y="2582863"/>
          <p14:tracePt t="49078" x="6958013" y="2592388"/>
          <p14:tracePt t="49086" x="6958013" y="2600325"/>
          <p14:tracePt t="49094" x="6915150" y="2617788"/>
          <p14:tracePt t="49102" x="6873875" y="2651125"/>
          <p14:tracePt t="49107" x="6823075" y="2686050"/>
          <p14:tracePt t="49116" x="6770688" y="2719388"/>
          <p14:tracePt t="49123" x="6737350" y="2762250"/>
          <p14:tracePt t="49132" x="6711950" y="2813050"/>
          <p14:tracePt t="49137" x="6711950" y="2863850"/>
          <p14:tracePt t="49145" x="6711950" y="2932113"/>
          <p14:tracePt t="49154" x="6711950" y="2990850"/>
          <p14:tracePt t="49170" x="6711950" y="3051175"/>
          <p14:tracePt t="49175" x="6704013" y="3127375"/>
          <p14:tracePt t="49184" x="6686550" y="3170238"/>
          <p14:tracePt t="49191" x="6678613" y="3211513"/>
          <p14:tracePt t="49198" x="6669088" y="3254375"/>
          <p14:tracePt t="49205" x="6661150" y="3297238"/>
          <p14:tracePt t="49214" x="6661150" y="3340100"/>
          <p14:tracePt t="49222" x="6661150" y="3382963"/>
          <p14:tracePt t="49228" x="6661150" y="3433763"/>
          <p14:tracePt t="49237" x="6669088" y="3475038"/>
          <p14:tracePt t="49244" x="6678613" y="3527425"/>
          <p14:tracePt t="49254" x="6694488" y="3578225"/>
          <p14:tracePt t="49257" x="6711950" y="3629025"/>
          <p14:tracePt t="49266" x="6737350" y="3671888"/>
          <p14:tracePt t="49274" x="6770688" y="3722688"/>
          <p14:tracePt t="49284" x="6805613" y="3773488"/>
          <p14:tracePt t="49290" x="6838950" y="3824288"/>
          <p14:tracePt t="49295" x="6881813" y="3875088"/>
          <p14:tracePt t="49304" x="6915150" y="3917950"/>
          <p14:tracePt t="49312" x="6958013" y="3960813"/>
          <p14:tracePt t="49320" x="6983413" y="3994150"/>
          <p14:tracePt t="49325" x="7018338" y="4037013"/>
          <p14:tracePt t="49334" x="7043738" y="4070350"/>
          <p14:tracePt t="49341" x="7077075" y="4105275"/>
          <p14:tracePt t="49349" x="7112000" y="4138613"/>
          <p14:tracePt t="49355" x="7145338" y="4171950"/>
          <p14:tracePt t="49365" x="7178675" y="4206875"/>
          <p14:tracePt t="49372" x="7221538" y="4240213"/>
          <p14:tracePt t="49380" x="7264400" y="4265613"/>
          <p14:tracePt t="49386" x="7307263" y="4300538"/>
          <p14:tracePt t="49394" x="7348538" y="4325938"/>
          <p14:tracePt t="49403" x="7391400" y="4341813"/>
          <p14:tracePt t="49411" x="7426325" y="4341813"/>
          <p14:tracePt t="49416" x="7459663" y="4341813"/>
          <p14:tracePt t="49424" x="7502525" y="4341813"/>
          <p14:tracePt t="49433" x="7535863" y="4341813"/>
          <p14:tracePt t="49441" x="7578725" y="4341813"/>
          <p14:tracePt t="49445" x="7621588" y="4351338"/>
          <p14:tracePt t="49453" x="7672388" y="4359275"/>
          <p14:tracePt t="49462" x="7715250" y="4376738"/>
          <p14:tracePt t="49470" x="7756525" y="4376738"/>
          <p14:tracePt t="49475" x="7807325" y="4384675"/>
          <p14:tracePt t="49484" x="7867650" y="4384675"/>
          <p14:tracePt t="49491" x="7926388" y="4384675"/>
          <p14:tracePt t="49501" x="8004175" y="4368800"/>
          <p14:tracePt t="49505" x="8088313" y="4341813"/>
          <p14:tracePt t="49515" x="8174038" y="4300538"/>
          <p14:tracePt t="49521" x="8266113" y="4240213"/>
          <p14:tracePt t="49530" x="8343900" y="4171950"/>
          <p14:tracePt t="49536" x="8410575" y="4095750"/>
          <p14:tracePt t="49543" x="8470900" y="4002088"/>
          <p14:tracePt t="49552" x="8521700" y="3917950"/>
          <p14:tracePt t="49559" x="8572500" y="3867150"/>
          <p14:tracePt t="49567" x="8623300" y="3798888"/>
          <p14:tracePt t="49573" x="8674100" y="3748088"/>
          <p14:tracePt t="49582" x="8716963" y="3687763"/>
          <p14:tracePt t="49589" x="8759825" y="3629025"/>
          <p14:tracePt t="49595" x="8802688" y="3560763"/>
          <p14:tracePt t="49604" x="8843963" y="3492500"/>
          <p14:tracePt t="49612" x="8878888" y="3433763"/>
          <p14:tracePt t="49620" x="8904288" y="3365500"/>
          <p14:tracePt t="49626" x="8929688" y="3297238"/>
          <p14:tracePt t="49635" x="8929688" y="3228975"/>
          <p14:tracePt t="49641" x="8929688" y="3160713"/>
          <p14:tracePt t="49650" x="8929688" y="3101975"/>
          <p14:tracePt t="49655" x="8929688" y="3041650"/>
          <p14:tracePt t="49663" x="8929688" y="2982913"/>
          <p14:tracePt t="49671" x="8929688" y="2914650"/>
          <p14:tracePt t="49679" x="8937625" y="2863850"/>
          <p14:tracePt t="49686" x="8947150" y="2795588"/>
          <p14:tracePt t="49694" x="8947150" y="2752725"/>
          <p14:tracePt t="49703" x="8929688" y="2711450"/>
          <p14:tracePt t="49709" x="8894763" y="2676525"/>
          <p14:tracePt t="49716" x="8861425" y="2651125"/>
          <p14:tracePt t="49723" x="8810625" y="2617788"/>
          <p14:tracePt t="49732" x="8750300" y="2574925"/>
          <p14:tracePt t="49739" x="8658225" y="2524125"/>
          <p14:tracePt t="49747" x="8564563" y="2455863"/>
          <p14:tracePt t="49753" x="8478838" y="2405063"/>
          <p14:tracePt t="49762" x="8402638" y="2354263"/>
          <p14:tracePt t="49770" x="8326438" y="2319338"/>
          <p14:tracePt t="49777" x="8258175" y="2286000"/>
          <p14:tracePt t="49783" x="8174038" y="2260600"/>
          <p14:tracePt t="49791" x="8096250" y="2243138"/>
          <p14:tracePt t="49800" x="8004175" y="2243138"/>
          <p14:tracePt t="49808" x="7910513" y="2209800"/>
          <p14:tracePt t="49813" x="7816850" y="2209800"/>
          <p14:tracePt t="49821" x="7723188" y="2209800"/>
          <p14:tracePt t="49829" x="7629525" y="2209800"/>
          <p14:tracePt t="49837" x="7545388" y="2209800"/>
          <p14:tracePt t="49843" x="7451725" y="2200275"/>
          <p14:tracePt t="49852" x="7366000" y="2200275"/>
          <p14:tracePt t="49859" x="7272338" y="2184400"/>
          <p14:tracePt t="49868" x="7178675" y="2184400"/>
          <p14:tracePt t="49874" x="7085013" y="2184400"/>
          <p14:tracePt t="49883" x="7000875" y="2184400"/>
          <p14:tracePt t="49890" x="6915150" y="2192338"/>
          <p14:tracePt t="49898" x="6838950" y="2209800"/>
          <p14:tracePt t="49903" x="6770688" y="2243138"/>
          <p14:tracePt t="49911" x="6704013" y="2286000"/>
          <p14:tracePt t="49920" x="6643688" y="2336800"/>
          <p14:tracePt t="49927" x="6584950" y="2405063"/>
          <p14:tracePt t="49935" x="6524625" y="2481263"/>
          <p14:tracePt t="49941" x="6465888" y="2574925"/>
          <p14:tracePt t="49950" x="6415088" y="2633663"/>
          <p14:tracePt t="49957" x="6364288" y="2711450"/>
          <p14:tracePt t="49964" x="6311900" y="2787650"/>
          <p14:tracePt t="49971" x="6278563" y="2863850"/>
          <p14:tracePt t="49980" x="6245225" y="2940050"/>
          <p14:tracePt t="49988" x="6245225" y="3008313"/>
          <p14:tracePt t="49994" x="6253163" y="3084513"/>
          <p14:tracePt t="50003" x="6253163" y="3152775"/>
          <p14:tracePt t="50010" x="6253163" y="3221038"/>
          <p14:tracePt t="50018" x="6253163" y="3297238"/>
          <p14:tracePt t="50023" x="6245225" y="3365500"/>
          <p14:tracePt t="50033" x="6227763" y="3441700"/>
          <p14:tracePt t="50039" x="6227763" y="3517900"/>
          <p14:tracePt t="50047" x="6235700" y="3586163"/>
          <p14:tracePt t="50053" x="6270625" y="3654425"/>
          <p14:tracePt t="50063" x="6311900" y="3713163"/>
          <p14:tracePt t="50070" x="6364288" y="3773488"/>
          <p14:tracePt t="50078" x="6423025" y="3816350"/>
          <p14:tracePt t="50086" x="6483350" y="3857625"/>
          <p14:tracePt t="50091" x="6516688" y="3883025"/>
          <p14:tracePt t="50100" x="6534150" y="3908425"/>
          <p14:tracePt t="50107" x="6559550" y="3925888"/>
          <p14:tracePt t="50113" x="6592888" y="3951288"/>
          <p14:tracePt t="50122" x="6643688" y="3986213"/>
          <p14:tracePt t="50129" x="6704013" y="4027488"/>
          <p14:tracePt t="50137" x="6780213" y="4070350"/>
          <p14:tracePt t="50143" x="6873875" y="4113213"/>
          <p14:tracePt t="50153" x="6975475" y="4146550"/>
          <p14:tracePt t="50167" x="7077075" y="4181475"/>
          <p14:tracePt t="50169" x="7170738" y="4181475"/>
          <p14:tracePt t="50173" x="7256463" y="4171950"/>
          <p14:tracePt t="50183" x="7332663" y="4171950"/>
          <p14:tracePt t="50189" x="7408863" y="4181475"/>
          <p14:tracePt t="50198" x="7477125" y="4189413"/>
          <p14:tracePt t="50204" x="7545388" y="4206875"/>
          <p14:tracePt t="50212" x="7612063" y="4214813"/>
          <p14:tracePt t="50220" x="7680325" y="4224338"/>
          <p14:tracePt t="50227" x="7748588" y="4224338"/>
          <p14:tracePt t="50236" x="7816850" y="4224338"/>
          <p14:tracePt t="50241" x="7885113" y="4224338"/>
          <p14:tracePt t="50250" x="7951788" y="4214813"/>
          <p14:tracePt t="50258" x="8012113" y="4197350"/>
          <p14:tracePt t="50268" x="8080375" y="4171950"/>
          <p14:tracePt t="50271" x="8131175" y="4146550"/>
          <p14:tracePt t="50279" x="8174038" y="4146550"/>
          <p14:tracePt t="50288" x="8207375" y="4130675"/>
          <p14:tracePt t="50295" x="8224838" y="4105275"/>
          <p14:tracePt t="50303" x="8250238" y="4087813"/>
          <p14:tracePt t="50310" x="8275638" y="4052888"/>
          <p14:tracePt t="50318" x="8301038" y="4019550"/>
          <p14:tracePt t="50325" x="8334375" y="3986213"/>
          <p14:tracePt t="50333" x="8369300" y="3943350"/>
          <p14:tracePt t="50340" x="8394700" y="3892550"/>
          <p14:tracePt t="50348" x="8420100" y="3832225"/>
          <p14:tracePt t="50355" x="8445500" y="3798888"/>
          <p14:tracePt t="50362" x="8445500" y="3748088"/>
          <p14:tracePt t="50370" x="8470900" y="3697288"/>
          <p14:tracePt t="50377" x="8470900" y="3646488"/>
          <p14:tracePt t="50386" x="8470900" y="3594100"/>
          <p14:tracePt t="50391" x="8470900" y="3560763"/>
          <p14:tracePt t="50399" x="8470900" y="3527425"/>
          <p14:tracePt t="50408" x="8478838" y="3484563"/>
          <p14:tracePt t="50418" x="8488363" y="3441700"/>
          <p14:tracePt t="50421" x="8496300" y="3398838"/>
          <p14:tracePt t="50429" x="8496300" y="3365500"/>
          <p14:tracePt t="50437" x="8496300" y="3322638"/>
          <p14:tracePt t="50446" x="8496300" y="3289300"/>
          <p14:tracePt t="50453" x="8496300" y="3254375"/>
          <p14:tracePt t="50459" x="8488363" y="3211513"/>
          <p14:tracePt t="50469" x="8470900" y="3178175"/>
          <p14:tracePt t="50475" x="8445500" y="3144838"/>
          <p14:tracePt t="50483" x="8420100" y="3109913"/>
          <p14:tracePt t="50489" x="8385175" y="3067050"/>
          <p14:tracePt t="50498" x="8343900" y="3033713"/>
          <p14:tracePt t="50505" x="8291513" y="3000375"/>
          <p14:tracePt t="50511" x="8232775" y="2965450"/>
          <p14:tracePt t="50520" x="8181975" y="2932113"/>
          <p14:tracePt t="50527" x="8121650" y="2889250"/>
          <p14:tracePt t="50537" x="8054975" y="2846388"/>
          <p14:tracePt t="50541" x="7969250" y="2805113"/>
          <p14:tracePt t="50550" x="7885113" y="2762250"/>
          <p14:tracePt t="50557" x="7799388" y="2736850"/>
          <p14:tracePt t="50567" x="7731125" y="2736850"/>
          <p14:tracePt t="50572" x="7662863" y="2744788"/>
          <p14:tracePt t="50579" x="7604125" y="2752725"/>
          <p14:tracePt t="50587" x="7545388" y="2752725"/>
          <p14:tracePt t="50596" x="7485063" y="2744788"/>
          <p14:tracePt t="50603" x="7426325" y="2744788"/>
          <p14:tracePt t="50609" x="7366000" y="2727325"/>
          <p14:tracePt t="50618" x="7307263" y="2711450"/>
          <p14:tracePt t="50625" x="7256463" y="2701925"/>
          <p14:tracePt t="50633" x="7213600" y="2701925"/>
          <p14:tracePt t="50639" x="7178675" y="2701925"/>
          <p14:tracePt t="50649" x="7153275" y="2701925"/>
          <p14:tracePt t="50655" x="7137400" y="2711450"/>
          <p14:tracePt t="50661" x="7137400" y="2719388"/>
          <p14:tracePt t="50670" x="7137400" y="2727325"/>
          <p14:tracePt t="50678" x="7094538" y="2752725"/>
          <p14:tracePt t="50686" x="7059613" y="2778125"/>
          <p14:tracePt t="50692" x="7018338" y="2813050"/>
          <p14:tracePt t="50700" x="7018338" y="2855913"/>
          <p14:tracePt t="50707" x="7018338" y="2897188"/>
          <p14:tracePt t="50716" x="7018338" y="2957513"/>
          <p14:tracePt t="50723" x="7008813" y="3033713"/>
          <p14:tracePt t="50730" x="7008813" y="3109913"/>
          <p14:tracePt t="50737" x="6992938" y="3186113"/>
          <p14:tracePt t="50745" x="6992938" y="3246438"/>
          <p14:tracePt t="50754" x="6975475" y="3289300"/>
          <p14:tracePt t="50759" x="6975475" y="3340100"/>
          <p14:tracePt t="50768" x="6983413" y="3390900"/>
          <p14:tracePt t="50775" x="7000875" y="3424238"/>
          <p14:tracePt t="50785" x="7034213" y="3475038"/>
          <p14:tracePt t="50789" x="7069138" y="3517900"/>
          <p14:tracePt t="50798" x="7119938" y="3560763"/>
          <p14:tracePt t="50805" x="7170738" y="3594100"/>
          <p14:tracePt t="50813" x="7229475" y="3629025"/>
          <p14:tracePt t="50820" x="7289800" y="3662363"/>
          <p14:tracePt t="50828" x="7323138" y="3697288"/>
          <p14:tracePt t="50836" x="7366000" y="3722688"/>
          <p14:tracePt t="50844" x="7400925" y="3748088"/>
          <p14:tracePt t="50850" x="7434263" y="3763963"/>
          <p14:tracePt t="50857" x="7467600" y="3763963"/>
          <p14:tracePt t="50866" x="7510463" y="3763963"/>
          <p14:tracePt t="50873" x="7545388" y="3763963"/>
          <p14:tracePt t="50879" x="7578725" y="3773488"/>
          <p14:tracePt t="50888" x="7612063" y="3781425"/>
          <p14:tracePt t="50896" x="7646988" y="3781425"/>
          <p14:tracePt t="50904" x="7672388" y="3798888"/>
          <p14:tracePt t="50909" x="7705725" y="3806825"/>
          <p14:tracePt t="50919" x="7731125" y="3816350"/>
          <p14:tracePt t="50926" x="7756525" y="3824288"/>
          <p14:tracePt t="50935" x="7781925" y="3832225"/>
          <p14:tracePt t="50963" x="7791450" y="3832225"/>
          <p14:tracePt t="50978" x="7799388" y="3832225"/>
          <p14:tracePt t="50986" x="7807325" y="3824288"/>
          <p14:tracePt t="50993" x="7824788" y="3816350"/>
          <p14:tracePt t="51001" x="7832725" y="3798888"/>
          <p14:tracePt t="51008" x="7842250" y="3790950"/>
          <p14:tracePt t="51016" x="7842250" y="3781425"/>
          <p14:tracePt t="51023" x="7842250" y="3763963"/>
          <p14:tracePt t="51030" x="7842250" y="3756025"/>
          <p14:tracePt t="51037" x="7842250" y="3738563"/>
          <p14:tracePt t="51045" x="7842250" y="3730625"/>
          <p14:tracePt t="51053" x="7842250" y="3713163"/>
          <p14:tracePt t="51059" x="7832725" y="3697288"/>
          <p14:tracePt t="51069" x="7832725" y="3679825"/>
          <p14:tracePt t="51075" x="7832725" y="3671888"/>
          <p14:tracePt t="51085" x="7824788" y="3654425"/>
          <p14:tracePt t="51089" x="7824788" y="3636963"/>
          <p14:tracePt t="51098" x="7824788" y="3629025"/>
          <p14:tracePt t="51105" x="7824788" y="3611563"/>
          <p14:tracePt t="51113" x="7824788" y="3603625"/>
          <p14:tracePt t="51120" x="7824788" y="3594100"/>
          <p14:tracePt t="51128" x="7824788" y="3586163"/>
          <p14:tracePt t="51136" x="7824788" y="3578225"/>
          <p14:tracePt t="51143" x="7824788" y="3568700"/>
          <p14:tracePt t="51150" x="7832725" y="3560763"/>
          <p14:tracePt t="51157" x="7832725" y="3552825"/>
          <p14:tracePt t="51168" x="7842250" y="3552825"/>
          <p14:tracePt t="51174" x="7850188" y="3552825"/>
          <p14:tracePt t="51188" x="7850188" y="3543300"/>
          <p14:tracePt t="51195" x="7859713" y="3543300"/>
          <p14:tracePt t="51212" x="7867650" y="3543300"/>
          <p14:tracePt t="51256" x="7867650" y="3552825"/>
          <p14:tracePt t="51271" x="7859713" y="3560763"/>
          <p14:tracePt t="51278" x="7850188" y="3568700"/>
          <p14:tracePt t="51286" x="7842250" y="3578225"/>
          <p14:tracePt t="51293" x="7832725" y="3586163"/>
          <p14:tracePt t="51303" x="7824788" y="3586163"/>
          <p14:tracePt t="51307" x="7816850" y="3594100"/>
          <p14:tracePt t="51316" x="7807325" y="3603625"/>
          <p14:tracePt t="51323" x="7791450" y="3611563"/>
          <p14:tracePt t="51332" x="7781925" y="3619500"/>
          <p14:tracePt t="51337" x="7766050" y="3636963"/>
          <p14:tracePt t="51345" x="7756525" y="3646488"/>
          <p14:tracePt t="51353" x="7740650" y="3654425"/>
          <p14:tracePt t="51362" x="7723188" y="3662363"/>
          <p14:tracePt t="51369" x="7715250" y="3671888"/>
          <p14:tracePt t="51376" x="7697788" y="3679825"/>
          <p14:tracePt t="51384" x="7680325" y="3687763"/>
          <p14:tracePt t="51392" x="7672388" y="3697288"/>
          <p14:tracePt t="51397" x="7654925" y="3705225"/>
          <p14:tracePt t="51405" x="7646988" y="3705225"/>
          <p14:tracePt t="51413" x="7629525" y="3713163"/>
          <p14:tracePt t="51421" x="7621588" y="3722688"/>
          <p14:tracePt t="51427" x="7612063" y="3722688"/>
          <p14:tracePt t="51437" x="7604125" y="3730625"/>
          <p14:tracePt t="51443" x="7596188" y="3738563"/>
          <p14:tracePt t="51453" x="7586663" y="3738563"/>
          <p14:tracePt t="51457" x="7578725" y="3748088"/>
          <p14:tracePt t="51466" x="7578725" y="3756025"/>
          <p14:tracePt t="51474" x="7570788" y="3756025"/>
          <p14:tracePt t="51482" x="7570788" y="3763963"/>
          <p14:tracePt t="51487" x="7561263" y="3763963"/>
          <p14:tracePt t="51503" x="7561263" y="3773488"/>
          <p14:tracePt t="51535" x="7561263" y="3781425"/>
          <p14:tracePt t="51565" x="7561263" y="3790950"/>
          <p14:tracePt t="55343" x="7672388" y="3697288"/>
          <p14:tracePt t="55353" x="8283575" y="3433763"/>
          <p14:tracePt t="55364" x="9031288" y="3160713"/>
          <p14:tracePt t="55373" x="9626600" y="3059113"/>
          <p14:tracePt t="55382" x="10220325" y="2974975"/>
          <p14:tracePt t="55393" x="10653713" y="2957513"/>
          <p14:tracePt t="55403" x="11112500" y="2957513"/>
          <p14:tracePt t="55412" x="11520488" y="2957513"/>
          <p14:tracePt t="55422" x="11928475" y="2965450"/>
        </p14:tracePtLst>
      </p14:laserTraceLst>
    </p:ext>
  </p:extLs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8.2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52.6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8.5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7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0.4|2.1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.5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1.5|88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0.6|27.3|10.7|13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7.2|17.5|9.9|8.1|1.6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6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8.2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52.6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4.1|14.6|12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8.2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1.5|7.5|4.6|104.5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3.5|15.2|2.4|1.9|2.8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2.8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6.7|37|16.1"/>
</p:tagLst>
</file>

<file path=ppt/theme/theme1.xml><?xml version="1.0" encoding="utf-8"?>
<a:theme xmlns:a="http://schemas.openxmlformats.org/drawingml/2006/main" name="biz">
  <a:themeElements>
    <a:clrScheme name="Custom 233">
      <a:dk1>
        <a:srgbClr val="000000"/>
      </a:dk1>
      <a:lt1>
        <a:srgbClr val="FFFFFF"/>
      </a:lt1>
      <a:dk2>
        <a:srgbClr val="2388DB"/>
      </a:dk2>
      <a:lt2>
        <a:srgbClr val="BBD7F8"/>
      </a:lt2>
      <a:accent1>
        <a:srgbClr val="80B606"/>
      </a:accent1>
      <a:accent2>
        <a:srgbClr val="E29F1D"/>
      </a:accent2>
      <a:accent3>
        <a:srgbClr val="1D6FB2"/>
      </a:accent3>
      <a:accent4>
        <a:srgbClr val="3FAC98"/>
      </a:accent4>
      <a:accent5>
        <a:srgbClr val="5B57BB"/>
      </a:accent5>
      <a:accent6>
        <a:srgbClr val="D1505E"/>
      </a:accent6>
      <a:hlink>
        <a:srgbClr val="185DA2"/>
      </a:hlink>
      <a:folHlink>
        <a:srgbClr val="00487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Bureau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Custom 233">
    <a:dk1>
      <a:srgbClr val="000000"/>
    </a:dk1>
    <a:lt1>
      <a:srgbClr val="FFFFFF"/>
    </a:lt1>
    <a:dk2>
      <a:srgbClr val="2388DB"/>
    </a:dk2>
    <a:lt2>
      <a:srgbClr val="BBD7F8"/>
    </a:lt2>
    <a:accent1>
      <a:srgbClr val="80B606"/>
    </a:accent1>
    <a:accent2>
      <a:srgbClr val="E29F1D"/>
    </a:accent2>
    <a:accent3>
      <a:srgbClr val="1D6FB2"/>
    </a:accent3>
    <a:accent4>
      <a:srgbClr val="3FAC98"/>
    </a:accent4>
    <a:accent5>
      <a:srgbClr val="5B57BB"/>
    </a:accent5>
    <a:accent6>
      <a:srgbClr val="D1505E"/>
    </a:accent6>
    <a:hlink>
      <a:srgbClr val="185DA2"/>
    </a:hlink>
    <a:folHlink>
      <a:srgbClr val="00487B"/>
    </a:folHlink>
  </a:clrScheme>
</a:themeOverride>
</file>

<file path=ppt/theme/themeOverride10.xml><?xml version="1.0" encoding="utf-8"?>
<a:themeOverride xmlns:a="http://schemas.openxmlformats.org/drawingml/2006/main">
  <a:clrScheme name="Custom 233">
    <a:dk1>
      <a:srgbClr val="000000"/>
    </a:dk1>
    <a:lt1>
      <a:srgbClr val="FFFFFF"/>
    </a:lt1>
    <a:dk2>
      <a:srgbClr val="2388DB"/>
    </a:dk2>
    <a:lt2>
      <a:srgbClr val="BBD7F8"/>
    </a:lt2>
    <a:accent1>
      <a:srgbClr val="80B606"/>
    </a:accent1>
    <a:accent2>
      <a:srgbClr val="E29F1D"/>
    </a:accent2>
    <a:accent3>
      <a:srgbClr val="1D6FB2"/>
    </a:accent3>
    <a:accent4>
      <a:srgbClr val="3FAC98"/>
    </a:accent4>
    <a:accent5>
      <a:srgbClr val="5B57BB"/>
    </a:accent5>
    <a:accent6>
      <a:srgbClr val="D1505E"/>
    </a:accent6>
    <a:hlink>
      <a:srgbClr val="185DA2"/>
    </a:hlink>
    <a:folHlink>
      <a:srgbClr val="00487B"/>
    </a:folHlink>
  </a:clrScheme>
</a:themeOverride>
</file>

<file path=ppt/theme/themeOverride11.xml><?xml version="1.0" encoding="utf-8"?>
<a:themeOverride xmlns:a="http://schemas.openxmlformats.org/drawingml/2006/main">
  <a:clrScheme name="Custom 233">
    <a:dk1>
      <a:srgbClr val="000000"/>
    </a:dk1>
    <a:lt1>
      <a:srgbClr val="FFFFFF"/>
    </a:lt1>
    <a:dk2>
      <a:srgbClr val="2388DB"/>
    </a:dk2>
    <a:lt2>
      <a:srgbClr val="BBD7F8"/>
    </a:lt2>
    <a:accent1>
      <a:srgbClr val="80B606"/>
    </a:accent1>
    <a:accent2>
      <a:srgbClr val="E29F1D"/>
    </a:accent2>
    <a:accent3>
      <a:srgbClr val="1D6FB2"/>
    </a:accent3>
    <a:accent4>
      <a:srgbClr val="3FAC98"/>
    </a:accent4>
    <a:accent5>
      <a:srgbClr val="5B57BB"/>
    </a:accent5>
    <a:accent6>
      <a:srgbClr val="D1505E"/>
    </a:accent6>
    <a:hlink>
      <a:srgbClr val="185DA2"/>
    </a:hlink>
    <a:folHlink>
      <a:srgbClr val="00487B"/>
    </a:folHlink>
  </a:clrScheme>
</a:themeOverride>
</file>

<file path=ppt/theme/themeOverride2.xml><?xml version="1.0" encoding="utf-8"?>
<a:themeOverride xmlns:a="http://schemas.openxmlformats.org/drawingml/2006/main">
  <a:clrScheme name="Custom 233">
    <a:dk1>
      <a:srgbClr val="000000"/>
    </a:dk1>
    <a:lt1>
      <a:srgbClr val="FFFFFF"/>
    </a:lt1>
    <a:dk2>
      <a:srgbClr val="2388DB"/>
    </a:dk2>
    <a:lt2>
      <a:srgbClr val="BBD7F8"/>
    </a:lt2>
    <a:accent1>
      <a:srgbClr val="80B606"/>
    </a:accent1>
    <a:accent2>
      <a:srgbClr val="E29F1D"/>
    </a:accent2>
    <a:accent3>
      <a:srgbClr val="1D6FB2"/>
    </a:accent3>
    <a:accent4>
      <a:srgbClr val="3FAC98"/>
    </a:accent4>
    <a:accent5>
      <a:srgbClr val="5B57BB"/>
    </a:accent5>
    <a:accent6>
      <a:srgbClr val="D1505E"/>
    </a:accent6>
    <a:hlink>
      <a:srgbClr val="185DA2"/>
    </a:hlink>
    <a:folHlink>
      <a:srgbClr val="00487B"/>
    </a:folHlink>
  </a:clrScheme>
</a:themeOverride>
</file>

<file path=ppt/theme/themeOverride3.xml><?xml version="1.0" encoding="utf-8"?>
<a:themeOverride xmlns:a="http://schemas.openxmlformats.org/drawingml/2006/main">
  <a:clrScheme name="Custom 233">
    <a:dk1>
      <a:srgbClr val="000000"/>
    </a:dk1>
    <a:lt1>
      <a:srgbClr val="FFFFFF"/>
    </a:lt1>
    <a:dk2>
      <a:srgbClr val="2388DB"/>
    </a:dk2>
    <a:lt2>
      <a:srgbClr val="BBD7F8"/>
    </a:lt2>
    <a:accent1>
      <a:srgbClr val="80B606"/>
    </a:accent1>
    <a:accent2>
      <a:srgbClr val="E29F1D"/>
    </a:accent2>
    <a:accent3>
      <a:srgbClr val="1D6FB2"/>
    </a:accent3>
    <a:accent4>
      <a:srgbClr val="3FAC98"/>
    </a:accent4>
    <a:accent5>
      <a:srgbClr val="5B57BB"/>
    </a:accent5>
    <a:accent6>
      <a:srgbClr val="D1505E"/>
    </a:accent6>
    <a:hlink>
      <a:srgbClr val="185DA2"/>
    </a:hlink>
    <a:folHlink>
      <a:srgbClr val="00487B"/>
    </a:folHlink>
  </a:clrScheme>
</a:themeOverride>
</file>

<file path=ppt/theme/themeOverride4.xml><?xml version="1.0" encoding="utf-8"?>
<a:themeOverride xmlns:a="http://schemas.openxmlformats.org/drawingml/2006/main">
  <a:clrScheme name="Custom 233">
    <a:dk1>
      <a:srgbClr val="000000"/>
    </a:dk1>
    <a:lt1>
      <a:srgbClr val="FFFFFF"/>
    </a:lt1>
    <a:dk2>
      <a:srgbClr val="2388DB"/>
    </a:dk2>
    <a:lt2>
      <a:srgbClr val="BBD7F8"/>
    </a:lt2>
    <a:accent1>
      <a:srgbClr val="80B606"/>
    </a:accent1>
    <a:accent2>
      <a:srgbClr val="E29F1D"/>
    </a:accent2>
    <a:accent3>
      <a:srgbClr val="1D6FB2"/>
    </a:accent3>
    <a:accent4>
      <a:srgbClr val="3FAC98"/>
    </a:accent4>
    <a:accent5>
      <a:srgbClr val="5B57BB"/>
    </a:accent5>
    <a:accent6>
      <a:srgbClr val="D1505E"/>
    </a:accent6>
    <a:hlink>
      <a:srgbClr val="185DA2"/>
    </a:hlink>
    <a:folHlink>
      <a:srgbClr val="00487B"/>
    </a:folHlink>
  </a:clrScheme>
</a:themeOverride>
</file>

<file path=ppt/theme/themeOverride5.xml><?xml version="1.0" encoding="utf-8"?>
<a:themeOverride xmlns:a="http://schemas.openxmlformats.org/drawingml/2006/main">
  <a:clrScheme name="Custom 233">
    <a:dk1>
      <a:srgbClr val="000000"/>
    </a:dk1>
    <a:lt1>
      <a:srgbClr val="FFFFFF"/>
    </a:lt1>
    <a:dk2>
      <a:srgbClr val="2388DB"/>
    </a:dk2>
    <a:lt2>
      <a:srgbClr val="BBD7F8"/>
    </a:lt2>
    <a:accent1>
      <a:srgbClr val="80B606"/>
    </a:accent1>
    <a:accent2>
      <a:srgbClr val="E29F1D"/>
    </a:accent2>
    <a:accent3>
      <a:srgbClr val="1D6FB2"/>
    </a:accent3>
    <a:accent4>
      <a:srgbClr val="3FAC98"/>
    </a:accent4>
    <a:accent5>
      <a:srgbClr val="5B57BB"/>
    </a:accent5>
    <a:accent6>
      <a:srgbClr val="D1505E"/>
    </a:accent6>
    <a:hlink>
      <a:srgbClr val="185DA2"/>
    </a:hlink>
    <a:folHlink>
      <a:srgbClr val="00487B"/>
    </a:folHlink>
  </a:clrScheme>
</a:themeOverride>
</file>

<file path=ppt/theme/themeOverride6.xml><?xml version="1.0" encoding="utf-8"?>
<a:themeOverride xmlns:a="http://schemas.openxmlformats.org/drawingml/2006/main">
  <a:clrScheme name="Custom 233">
    <a:dk1>
      <a:srgbClr val="000000"/>
    </a:dk1>
    <a:lt1>
      <a:srgbClr val="FFFFFF"/>
    </a:lt1>
    <a:dk2>
      <a:srgbClr val="2388DB"/>
    </a:dk2>
    <a:lt2>
      <a:srgbClr val="BBD7F8"/>
    </a:lt2>
    <a:accent1>
      <a:srgbClr val="80B606"/>
    </a:accent1>
    <a:accent2>
      <a:srgbClr val="E29F1D"/>
    </a:accent2>
    <a:accent3>
      <a:srgbClr val="1D6FB2"/>
    </a:accent3>
    <a:accent4>
      <a:srgbClr val="3FAC98"/>
    </a:accent4>
    <a:accent5>
      <a:srgbClr val="5B57BB"/>
    </a:accent5>
    <a:accent6>
      <a:srgbClr val="D1505E"/>
    </a:accent6>
    <a:hlink>
      <a:srgbClr val="185DA2"/>
    </a:hlink>
    <a:folHlink>
      <a:srgbClr val="00487B"/>
    </a:folHlink>
  </a:clrScheme>
</a:themeOverride>
</file>

<file path=ppt/theme/themeOverride7.xml><?xml version="1.0" encoding="utf-8"?>
<a:themeOverride xmlns:a="http://schemas.openxmlformats.org/drawingml/2006/main">
  <a:clrScheme name="Custom 233">
    <a:dk1>
      <a:srgbClr val="000000"/>
    </a:dk1>
    <a:lt1>
      <a:srgbClr val="FFFFFF"/>
    </a:lt1>
    <a:dk2>
      <a:srgbClr val="2388DB"/>
    </a:dk2>
    <a:lt2>
      <a:srgbClr val="BBD7F8"/>
    </a:lt2>
    <a:accent1>
      <a:srgbClr val="80B606"/>
    </a:accent1>
    <a:accent2>
      <a:srgbClr val="E29F1D"/>
    </a:accent2>
    <a:accent3>
      <a:srgbClr val="1D6FB2"/>
    </a:accent3>
    <a:accent4>
      <a:srgbClr val="3FAC98"/>
    </a:accent4>
    <a:accent5>
      <a:srgbClr val="5B57BB"/>
    </a:accent5>
    <a:accent6>
      <a:srgbClr val="D1505E"/>
    </a:accent6>
    <a:hlink>
      <a:srgbClr val="185DA2"/>
    </a:hlink>
    <a:folHlink>
      <a:srgbClr val="00487B"/>
    </a:folHlink>
  </a:clrScheme>
</a:themeOverride>
</file>

<file path=ppt/theme/themeOverride8.xml><?xml version="1.0" encoding="utf-8"?>
<a:themeOverride xmlns:a="http://schemas.openxmlformats.org/drawingml/2006/main">
  <a:clrScheme name="Custom 233">
    <a:dk1>
      <a:srgbClr val="000000"/>
    </a:dk1>
    <a:lt1>
      <a:srgbClr val="FFFFFF"/>
    </a:lt1>
    <a:dk2>
      <a:srgbClr val="2388DB"/>
    </a:dk2>
    <a:lt2>
      <a:srgbClr val="BBD7F8"/>
    </a:lt2>
    <a:accent1>
      <a:srgbClr val="80B606"/>
    </a:accent1>
    <a:accent2>
      <a:srgbClr val="E29F1D"/>
    </a:accent2>
    <a:accent3>
      <a:srgbClr val="1D6FB2"/>
    </a:accent3>
    <a:accent4>
      <a:srgbClr val="3FAC98"/>
    </a:accent4>
    <a:accent5>
      <a:srgbClr val="5B57BB"/>
    </a:accent5>
    <a:accent6>
      <a:srgbClr val="D1505E"/>
    </a:accent6>
    <a:hlink>
      <a:srgbClr val="185DA2"/>
    </a:hlink>
    <a:folHlink>
      <a:srgbClr val="00487B"/>
    </a:folHlink>
  </a:clrScheme>
</a:themeOverride>
</file>

<file path=ppt/theme/themeOverride9.xml><?xml version="1.0" encoding="utf-8"?>
<a:themeOverride xmlns:a="http://schemas.openxmlformats.org/drawingml/2006/main">
  <a:clrScheme name="Custom 233">
    <a:dk1>
      <a:srgbClr val="000000"/>
    </a:dk1>
    <a:lt1>
      <a:srgbClr val="FFFFFF"/>
    </a:lt1>
    <a:dk2>
      <a:srgbClr val="2388DB"/>
    </a:dk2>
    <a:lt2>
      <a:srgbClr val="BBD7F8"/>
    </a:lt2>
    <a:accent1>
      <a:srgbClr val="80B606"/>
    </a:accent1>
    <a:accent2>
      <a:srgbClr val="E29F1D"/>
    </a:accent2>
    <a:accent3>
      <a:srgbClr val="1D6FB2"/>
    </a:accent3>
    <a:accent4>
      <a:srgbClr val="3FAC98"/>
    </a:accent4>
    <a:accent5>
      <a:srgbClr val="5B57BB"/>
    </a:accent5>
    <a:accent6>
      <a:srgbClr val="D1505E"/>
    </a:accent6>
    <a:hlink>
      <a:srgbClr val="185DA2"/>
    </a:hlink>
    <a:folHlink>
      <a:srgbClr val="00487B"/>
    </a:folHlink>
  </a:clr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2C557F0A181A9F448144F3B8E66C90FC" ma:contentTypeVersion="12" ma:contentTypeDescription="Crée un document." ma:contentTypeScope="" ma:versionID="e9b8586708441ff699e847f75a8feae9">
  <xsd:schema xmlns:xsd="http://www.w3.org/2001/XMLSchema" xmlns:xs="http://www.w3.org/2001/XMLSchema" xmlns:p="http://schemas.microsoft.com/office/2006/metadata/properties" xmlns:ns1="http://schemas.microsoft.com/sharepoint/v3" xmlns:ns2="c1476c4f-f044-49aa-8b33-8632e42cf660" xmlns:ns3="4bc326c6-0477-4d7d-9aea-e94a24a88b0d" targetNamespace="http://schemas.microsoft.com/office/2006/metadata/properties" ma:root="true" ma:fieldsID="23274279d3575c4b30bf786c73563d9f" ns1:_="" ns2:_="" ns3:_="">
    <xsd:import namespace="http://schemas.microsoft.com/sharepoint/v3"/>
    <xsd:import namespace="c1476c4f-f044-49aa-8b33-8632e42cf660"/>
    <xsd:import namespace="4bc326c6-0477-4d7d-9aea-e94a24a88b0d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1:_ip_UnifiedCompliancePolicyProperties" minOccurs="0"/>
                <xsd:element ref="ns1:_ip_UnifiedCompliancePolicyUIAction" minOccurs="0"/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AutoTags" minOccurs="0"/>
                <xsd:element ref="ns3:MediaServiceLocation" minOccurs="0"/>
                <xsd:element ref="ns3:MediaServiceOCR" minOccurs="0"/>
                <xsd:element ref="ns3:MediaServiceGenerationTime" minOccurs="0"/>
                <xsd:element ref="ns3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10" nillable="true" ma:displayName="Propriétés de la stratégie de conformité unifiée" ma:description="" ma:hidden="true" ma:internalName="_ip_UnifiedCompliancePolicyProperties">
      <xsd:simpleType>
        <xsd:restriction base="dms:Note"/>
      </xsd:simpleType>
    </xsd:element>
    <xsd:element name="_ip_UnifiedCompliancePolicyUIAction" ma:index="11" nillable="true" ma:displayName="Action d’interface utilisateur de la stratégie de conformité unifiée" ma:description="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1476c4f-f044-49aa-8b33-8632e42cf660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Partagé avec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Partagé avec détails" ma:description="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bc326c6-0477-4d7d-9aea-e94a24a88b0d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2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13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DateTaken" ma:index="14" nillable="true" ma:displayName="MediaServiceDateTaken" ma:description="" ma:hidden="true" ma:internalName="MediaServiceDateTaken" ma:readOnly="true">
      <xsd:simpleType>
        <xsd:restriction base="dms:Text"/>
      </xsd:simpleType>
    </xsd:element>
    <xsd:element name="MediaServiceAutoTags" ma:index="15" nillable="true" ma:displayName="MediaServiceAutoTags" ma:description="" ma:internalName="MediaServiceAutoTags" ma:readOnly="true">
      <xsd:simpleType>
        <xsd:restriction base="dms:Text"/>
      </xsd:simpleType>
    </xsd:element>
    <xsd:element name="MediaServiceLocation" ma:index="16" nillable="true" ma:displayName="MediaServiceLocation" ma:description="" ma:internalName="MediaServiceLocation" ma:readOnly="true">
      <xsd:simpleType>
        <xsd:restriction base="dms:Text"/>
      </xsd:simpleType>
    </xsd:element>
    <xsd:element name="MediaServiceOCR" ma:index="1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8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9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e de contenu"/>
        <xsd:element ref="dc:title" minOccurs="0" maxOccurs="1" ma:index="4" ma:displayName="Titr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_ip_UnifiedCompliancePolicyProperties xmlns="http://schemas.microsoft.com/sharepoint/v3" xsi:nil="true"/>
  </documentManagement>
</p:properties>
</file>

<file path=customXml/itemProps1.xml><?xml version="1.0" encoding="utf-8"?>
<ds:datastoreItem xmlns:ds="http://schemas.openxmlformats.org/officeDocument/2006/customXml" ds:itemID="{C9EABC74-7D49-4F38-9EF4-56AC2AE8D257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26E965D8-5163-4BF3-B4EC-9C5EB8D33582}">
  <ds:schemaRefs>
    <ds:schemaRef ds:uri="4bc326c6-0477-4d7d-9aea-e94a24a88b0d"/>
    <ds:schemaRef ds:uri="c1476c4f-f044-49aa-8b33-8632e42cf660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microsoft.com/sharepoint/v3"/>
    <ds:schemaRef ds:uri="http://schemas.openxmlformats.org/package/2006/metadata/core-properties"/>
    <ds:schemaRef ds:uri="http://www.w3.org/2001/XMLSchema"/>
  </ds:schemaRefs>
</ds:datastoreItem>
</file>

<file path=customXml/itemProps3.xml><?xml version="1.0" encoding="utf-8"?>
<ds:datastoreItem xmlns:ds="http://schemas.openxmlformats.org/officeDocument/2006/customXml" ds:itemID="{11FDB718-C000-4335-BBDE-96D6E1B0A713}">
  <ds:schemaRefs>
    <ds:schemaRef ds:uri="http://schemas.openxmlformats.org/package/2006/metadata/core-properties"/>
    <ds:schemaRef ds:uri="http://schemas.microsoft.com/sharepoint/v3"/>
    <ds:schemaRef ds:uri="http://schemas.microsoft.com/office/2006/documentManagement/types"/>
    <ds:schemaRef ds:uri="http://purl.org/dc/elements/1.1/"/>
    <ds:schemaRef ds:uri="4bc326c6-0477-4d7d-9aea-e94a24a88b0d"/>
    <ds:schemaRef ds:uri="http://schemas.microsoft.com/office/infopath/2007/PartnerControls"/>
    <ds:schemaRef ds:uri="http://schemas.microsoft.com/office/2006/metadata/properties"/>
    <ds:schemaRef ds:uri="http://purl.org/dc/dcmitype/"/>
    <ds:schemaRef ds:uri="c1476c4f-f044-49aa-8b33-8632e42cf660"/>
    <ds:schemaRef ds:uri="http://www.w3.org/XML/1998/namespace"/>
    <ds:schemaRef ds:uri="http://purl.org/dc/terms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1276</Words>
  <Application>Microsoft Office PowerPoint</Application>
  <PresentationFormat>Grand écran</PresentationFormat>
  <Paragraphs>262</Paragraphs>
  <Slides>37</Slides>
  <Notes>1</Notes>
  <HiddenSlides>0</HiddenSlides>
  <MMClips>0</MMClips>
  <ScaleCrop>false</ScaleCrop>
  <HeadingPairs>
    <vt:vector size="6" baseType="variant">
      <vt:variant>
        <vt:lpstr>Polices utilisées</vt:lpstr>
      </vt:variant>
      <vt:variant>
        <vt:i4>7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37</vt:i4>
      </vt:variant>
    </vt:vector>
  </HeadingPairs>
  <TitlesOfParts>
    <vt:vector size="45" baseType="lpstr">
      <vt:lpstr>arial</vt:lpstr>
      <vt:lpstr>arial</vt:lpstr>
      <vt:lpstr>Calibri</vt:lpstr>
      <vt:lpstr>Comic Sans MS</vt:lpstr>
      <vt:lpstr>Courier</vt:lpstr>
      <vt:lpstr>Times New Roman</vt:lpstr>
      <vt:lpstr>Wingdings</vt:lpstr>
      <vt:lpstr>biz</vt:lpstr>
      <vt:lpstr>                         Orientation S5                          Soirée Parents   Jeudi 24 Novembre 2022                               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Chaîne YouTube Orientation</vt:lpstr>
      <vt:lpstr>Présentation PowerPoint</vt:lpstr>
      <vt:lpstr>CALENDRIER 2022-2023</vt:lpstr>
      <vt:lpstr>Présentation PowerPoint</vt:lpstr>
      <vt:lpstr>Sondage 2022-2023</vt:lpstr>
      <vt:lpstr>Présentation PowerPoint</vt:lpstr>
      <vt:lpstr>Présentation PowerPoint</vt:lpstr>
      <vt:lpstr>Choix des cours pour la 6e et la 7e </vt:lpstr>
      <vt:lpstr>Présentation PowerPoint</vt:lpstr>
      <vt:lpstr>total min. 31 périodes, total max. 35 périodes (dérogation 36+ P)</vt:lpstr>
      <vt:lpstr>29 périodes min. de cours obligatoires, options et approfondissements (colonnes 1 à 4).</vt:lpstr>
      <vt:lpstr>min. 2, max. 4 options à 4 périodes.</vt:lpstr>
      <vt:lpstr>1 cours de sciences obligatoire</vt:lpstr>
      <vt:lpstr>Appro Maths que si Maths 5 Labo Sciences que si sciences 4 p  Ce n’est pas le cas pour le Labo ART</vt:lpstr>
      <vt:lpstr>Histoire-Géographie-Ecocomie = L2 (de S5)</vt:lpstr>
      <vt:lpstr>Présentation PowerPoint</vt:lpstr>
      <vt:lpstr>Présentation PowerPoint</vt:lpstr>
      <vt:lpstr>Présentation PowerPoint</vt:lpstr>
      <vt:lpstr>Comment s’assurer que les choix d’option 4 P conviennent aux épreuves du BAC</vt:lpstr>
      <vt:lpstr>Présentation PowerPoint</vt:lpstr>
      <vt:lpstr>Choix des langues : changements à autoriser par la direction</vt:lpstr>
      <vt:lpstr>Proportion des différentes composantes</vt:lpstr>
      <vt:lpstr>Présentation PowerPoint</vt:lpstr>
      <vt:lpstr>Présentation PowerPoint</vt:lpstr>
      <vt:lpstr>ULTIME DATE LIMITE</vt:lpstr>
      <vt:lpstr>ULTIME DEADLINE</vt:lpstr>
      <vt:lpstr>ULTIME DEADLINE</vt:lpstr>
      <vt:lpstr>ANNEXES</vt:lpstr>
      <vt:lpstr>Présentation PowerPoint</vt:lpstr>
      <vt:lpstr>ANNEXES – Liens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S5 SOIRÉE DES PARENTS</dc:title>
  <dc:creator>Teacher Prof</dc:creator>
  <cp:lastModifiedBy>RICH Sami (UCC-Teacher)</cp:lastModifiedBy>
  <cp:revision>139</cp:revision>
  <dcterms:modified xsi:type="dcterms:W3CDTF">2022-11-16T16:38:51Z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0x0101002C557F0A181A9F448144F3B8E66C90FC</vt:lpwstr>
  </property>
</Properties>
</file>