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1"/>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3"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124"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r>
              <a:rPr lang="fr-FR" sz="2000" b="0" strike="noStrike" spc="-1">
                <a:latin typeface="Arial"/>
              </a:rPr>
              <a:t>Cliquez pour modifier le format des notes</a:t>
            </a:r>
          </a:p>
        </p:txBody>
      </p:sp>
      <p:sp>
        <p:nvSpPr>
          <p:cNvPr id="125"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r>
              <a:rPr lang="fr-FR" sz="1400" b="0" strike="noStrike" spc="-1">
                <a:latin typeface="Times New Roman"/>
              </a:rPr>
              <a:t>&lt;en-tête&gt;</a:t>
            </a:r>
          </a:p>
        </p:txBody>
      </p:sp>
      <p:sp>
        <p:nvSpPr>
          <p:cNvPr id="126" name="PlaceHolder 4"/>
          <p:cNvSpPr>
            <a:spLocks noGrp="1"/>
          </p:cNvSpPr>
          <p:nvPr>
            <p:ph type="dt"/>
          </p:nvPr>
        </p:nvSpPr>
        <p:spPr>
          <a:xfrm>
            <a:off x="4278960" y="0"/>
            <a:ext cx="3280680" cy="534240"/>
          </a:xfrm>
          <a:prstGeom prst="rect">
            <a:avLst/>
          </a:prstGeom>
          <a:noFill/>
          <a:ln w="0">
            <a:noFill/>
          </a:ln>
        </p:spPr>
        <p:txBody>
          <a:bodyPr lIns="0" tIns="0" rIns="0" bIns="0" anchor="t">
            <a:noAutofit/>
          </a:bodyPr>
          <a:lstStyle/>
          <a:p>
            <a:pPr algn="r"/>
            <a:r>
              <a:rPr lang="fr-FR" sz="1400" b="0" strike="noStrike" spc="-1">
                <a:latin typeface="Times New Roman"/>
              </a:rPr>
              <a:t>&lt;date/heure&gt;</a:t>
            </a:r>
          </a:p>
        </p:txBody>
      </p:sp>
      <p:sp>
        <p:nvSpPr>
          <p:cNvPr id="127" name="PlaceHolder 5"/>
          <p:cNvSpPr>
            <a:spLocks noGrp="1"/>
          </p:cNvSpPr>
          <p:nvPr>
            <p:ph type="ftr"/>
          </p:nvPr>
        </p:nvSpPr>
        <p:spPr>
          <a:xfrm>
            <a:off x="0" y="10157400"/>
            <a:ext cx="3280680" cy="534240"/>
          </a:xfrm>
          <a:prstGeom prst="rect">
            <a:avLst/>
          </a:prstGeom>
          <a:noFill/>
          <a:ln w="0">
            <a:noFill/>
          </a:ln>
        </p:spPr>
        <p:txBody>
          <a:bodyPr lIns="0" tIns="0" rIns="0" bIns="0" anchor="b">
            <a:noAutofit/>
          </a:bodyPr>
          <a:lstStyle/>
          <a:p>
            <a:r>
              <a:rPr lang="fr-FR" sz="1400" b="0" strike="noStrike" spc="-1">
                <a:latin typeface="Times New Roman"/>
              </a:rPr>
              <a:t>&lt;pied de page&gt;</a:t>
            </a:r>
          </a:p>
        </p:txBody>
      </p:sp>
      <p:sp>
        <p:nvSpPr>
          <p:cNvPr id="128" name="PlaceHolder 6"/>
          <p:cNvSpPr>
            <a:spLocks noGrp="1"/>
          </p:cNvSpPr>
          <p:nvPr>
            <p:ph type="sldNum"/>
          </p:nvPr>
        </p:nvSpPr>
        <p:spPr>
          <a:xfrm>
            <a:off x="4278960" y="10157400"/>
            <a:ext cx="3280680" cy="534240"/>
          </a:xfrm>
          <a:prstGeom prst="rect">
            <a:avLst/>
          </a:prstGeom>
          <a:noFill/>
          <a:ln w="0">
            <a:noFill/>
          </a:ln>
        </p:spPr>
        <p:txBody>
          <a:bodyPr lIns="0" tIns="0" rIns="0" bIns="0" anchor="b">
            <a:noAutofit/>
          </a:bodyPr>
          <a:lstStyle/>
          <a:p>
            <a:pPr algn="r"/>
            <a:fld id="{49264032-336E-4E22-BCD5-4EE1F37FABD1}" type="slidenum">
              <a:rPr lang="fr-FR" sz="1400" b="0" strike="noStrike" spc="-1">
                <a:latin typeface="Times New Roman"/>
              </a:rPr>
              <a:t>‹#›</a:t>
            </a:fld>
            <a:endParaRPr lang="fr-FR" sz="1400" b="0" strike="noStrike" spc="-1">
              <a:latin typeface="Times New Roman"/>
            </a:endParaRPr>
          </a:p>
        </p:txBody>
      </p:sp>
    </p:spTree>
    <p:extLst>
      <p:ext uri="{BB962C8B-B14F-4D97-AF65-F5344CB8AC3E}">
        <p14:creationId xmlns:p14="http://schemas.microsoft.com/office/powerpoint/2010/main" val="695305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PlaceHolder 1"/>
          <p:cNvSpPr>
            <a:spLocks noGrp="1" noRot="1" noChangeAspect="1"/>
          </p:cNvSpPr>
          <p:nvPr>
            <p:ph type="sldImg"/>
          </p:nvPr>
        </p:nvSpPr>
        <p:spPr>
          <a:xfrm>
            <a:off x="1371600" y="1143000"/>
            <a:ext cx="4113720" cy="3085200"/>
          </a:xfrm>
          <a:prstGeom prst="rect">
            <a:avLst/>
          </a:prstGeom>
          <a:ln w="0">
            <a:noFill/>
          </a:ln>
        </p:spPr>
      </p:sp>
      <p:sp>
        <p:nvSpPr>
          <p:cNvPr id="184" name="PlaceHolder 2"/>
          <p:cNvSpPr>
            <a:spLocks noGrp="1"/>
          </p:cNvSpPr>
          <p:nvPr>
            <p:ph type="body"/>
          </p:nvPr>
        </p:nvSpPr>
        <p:spPr>
          <a:xfrm>
            <a:off x="685800" y="4400640"/>
            <a:ext cx="5485320" cy="3599280"/>
          </a:xfrm>
          <a:prstGeom prst="rect">
            <a:avLst/>
          </a:prstGeom>
          <a:noFill/>
          <a:ln w="0">
            <a:noFill/>
          </a:ln>
        </p:spPr>
        <p:txBody>
          <a:bodyPr lIns="0" tIns="0" rIns="0" bIns="0" anchor="t">
            <a:noAutofit/>
          </a:bodyPr>
          <a:lstStyle/>
          <a:p>
            <a:endParaRPr lang="fr-FR" sz="2000" b="0" strike="noStrike" spc="-1">
              <a:latin typeface="Arial"/>
            </a:endParaRPr>
          </a:p>
        </p:txBody>
      </p:sp>
      <p:sp>
        <p:nvSpPr>
          <p:cNvPr id="185" name="PlaceHolder 3"/>
          <p:cNvSpPr>
            <a:spLocks noGrp="1"/>
          </p:cNvSpPr>
          <p:nvPr>
            <p:ph type="sldNum"/>
          </p:nvPr>
        </p:nvSpPr>
        <p:spPr>
          <a:xfrm>
            <a:off x="3884760" y="8685360"/>
            <a:ext cx="2970720" cy="457560"/>
          </a:xfrm>
          <a:prstGeom prst="rect">
            <a:avLst/>
          </a:prstGeom>
          <a:noFill/>
          <a:ln w="0">
            <a:noFill/>
          </a:ln>
        </p:spPr>
        <p:txBody>
          <a:bodyPr lIns="0" tIns="0" rIns="0" bIns="0" anchor="b">
            <a:noAutofit/>
          </a:bodyPr>
          <a:lstStyle/>
          <a:p>
            <a:pPr algn="r">
              <a:lnSpc>
                <a:spcPct val="100000"/>
              </a:lnSpc>
            </a:pPr>
            <a:fld id="{5B2BDFB4-25B1-4729-A2F2-CFA255BE142F}" type="slidenum">
              <a:rPr lang="es-ES" sz="1200" b="0" strike="noStrike" spc="-1">
                <a:solidFill>
                  <a:srgbClr val="000000"/>
                </a:solidFill>
                <a:latin typeface="+mn-lt"/>
                <a:ea typeface="+mn-ea"/>
              </a:rPr>
              <a:t>16</a:t>
            </a:fld>
            <a:endParaRPr lang="fr-FR"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29"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30"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3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33"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34"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35"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37"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38"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39"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40"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41"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42"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48"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50"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52"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53"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5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58"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59"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8"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62"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63"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65"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66"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67"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69"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70"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7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73"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74"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75"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77"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78"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79"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80"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81"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82"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88"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90"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92"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93"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10"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9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98"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99"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101"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02"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03"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105"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06"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07"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109"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10"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13"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15"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117"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18"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19"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20"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21"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22"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12"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3"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1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8"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19"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21"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22"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23"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25"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26"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
        <p:nvSpPr>
          <p:cNvPr id="27"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fr-FR" sz="1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7" name="Rectangle 8" hidden="1"/>
          <p:cNvSpPr/>
          <p:nvPr/>
        </p:nvSpPr>
        <p:spPr>
          <a:xfrm>
            <a:off x="358560" y="360"/>
            <a:ext cx="170280" cy="68569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8" name="Rectangle 7" hidden="1"/>
          <p:cNvSpPr/>
          <p:nvPr/>
        </p:nvSpPr>
        <p:spPr>
          <a:xfrm>
            <a:off x="358560" y="360"/>
            <a:ext cx="170280" cy="68569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2" name="Group 7"/>
          <p:cNvGrpSpPr/>
          <p:nvPr/>
        </p:nvGrpSpPr>
        <p:grpSpPr>
          <a:xfrm>
            <a:off x="562680" y="743400"/>
            <a:ext cx="8006400" cy="5349600"/>
            <a:chOff x="562680" y="743400"/>
            <a:chExt cx="8006400" cy="5349600"/>
          </a:xfrm>
        </p:grpSpPr>
        <p:sp>
          <p:nvSpPr>
            <p:cNvPr id="3" name="Freeform 6"/>
            <p:cNvSpPr/>
            <p:nvPr/>
          </p:nvSpPr>
          <p:spPr>
            <a:xfrm>
              <a:off x="6113880" y="1685520"/>
              <a:ext cx="2455200" cy="4407480"/>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4" name="Freeform 6"/>
            <p:cNvSpPr/>
            <p:nvPr/>
          </p:nvSpPr>
          <p:spPr>
            <a:xfrm flipH="1" flipV="1">
              <a:off x="561960" y="743040"/>
              <a:ext cx="2455560" cy="4407480"/>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ln>
          </p:spPr>
          <p:style>
            <a:lnRef idx="0">
              <a:scrgbClr r="0" g="0" b="0"/>
            </a:lnRef>
            <a:fillRef idx="0">
              <a:scrgbClr r="0" g="0" b="0"/>
            </a:fillRef>
            <a:effectRef idx="0">
              <a:scrgbClr r="0" g="0" b="0"/>
            </a:effectRef>
            <a:fontRef idx="minor"/>
          </p:style>
        </p:sp>
      </p:grpSp>
      <p:sp>
        <p:nvSpPr>
          <p:cNvPr id="5"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éditer le format du texte-titre</a:t>
            </a:r>
          </a:p>
        </p:txBody>
      </p:sp>
      <p:sp>
        <p:nvSpPr>
          <p:cNvPr id="6"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3" name="Rectangle 8"/>
          <p:cNvSpPr/>
          <p:nvPr/>
        </p:nvSpPr>
        <p:spPr>
          <a:xfrm>
            <a:off x="358560" y="360"/>
            <a:ext cx="170280" cy="68569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44" name="Rectangle 7"/>
          <p:cNvSpPr/>
          <p:nvPr/>
        </p:nvSpPr>
        <p:spPr>
          <a:xfrm>
            <a:off x="358560" y="360"/>
            <a:ext cx="170280" cy="68569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4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éditer le format du texte-titre</a:t>
            </a:r>
          </a:p>
        </p:txBody>
      </p:sp>
      <p:sp>
        <p:nvSpPr>
          <p:cNvPr id="46" name="PlaceHolder 2"/>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83" name="Rectangle 8"/>
          <p:cNvSpPr/>
          <p:nvPr/>
        </p:nvSpPr>
        <p:spPr>
          <a:xfrm>
            <a:off x="358560" y="360"/>
            <a:ext cx="170280" cy="68569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84" name="Rectangle 7"/>
          <p:cNvSpPr/>
          <p:nvPr/>
        </p:nvSpPr>
        <p:spPr>
          <a:xfrm>
            <a:off x="358560" y="360"/>
            <a:ext cx="170280" cy="68569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8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éditer le format du texte-titre</a:t>
            </a:r>
          </a:p>
        </p:txBody>
      </p:sp>
      <p:sp>
        <p:nvSpPr>
          <p:cNvPr id="86" name="PlaceHolder 2"/>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eb1.com/informations-pratiques-2/echanges-entre-ecoles-europeennes/"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mailto:manela.marin-del-rio@teacher.eursc.eu"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mailto:info@uccleparents.or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eb1.com/informations-pratiques-2/echanges-entre-ecoles-europeennes/"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CAF"/>
        </a:solidFill>
        <a:effectLst/>
      </p:bgPr>
    </p:bg>
    <p:spTree>
      <p:nvGrpSpPr>
        <p:cNvPr id="1" name=""/>
        <p:cNvGrpSpPr/>
        <p:nvPr/>
      </p:nvGrpSpPr>
      <p:grpSpPr>
        <a:xfrm>
          <a:off x="0" y="0"/>
          <a:ext cx="0" cy="0"/>
          <a:chOff x="0" y="0"/>
          <a:chExt cx="0" cy="0"/>
        </a:xfrm>
      </p:grpSpPr>
      <p:sp>
        <p:nvSpPr>
          <p:cNvPr id="129" name="TextBox 3"/>
          <p:cNvSpPr/>
          <p:nvPr/>
        </p:nvSpPr>
        <p:spPr>
          <a:xfrm>
            <a:off x="395640" y="2349000"/>
            <a:ext cx="8280000" cy="2009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de-CH" sz="5400" b="1" strike="noStrike" spc="-1">
                <a:solidFill>
                  <a:srgbClr val="000000"/>
                </a:solidFill>
                <a:latin typeface="Franklin Gothic Book"/>
                <a:ea typeface="DejaVu Sans"/>
              </a:rPr>
              <a:t>Mobilité scolaire</a:t>
            </a:r>
            <a:endParaRPr lang="fr-FR" sz="5400" b="0" strike="noStrike" spc="-1">
              <a:latin typeface="Arial"/>
            </a:endParaRPr>
          </a:p>
          <a:p>
            <a:pPr algn="ctr">
              <a:lnSpc>
                <a:spcPct val="100000"/>
              </a:lnSpc>
            </a:pPr>
            <a:r>
              <a:rPr lang="de-CH" sz="3600" b="0" strike="noStrike" spc="-1">
                <a:solidFill>
                  <a:srgbClr val="000000"/>
                </a:solidFill>
                <a:latin typeface="Franklin Gothic Book"/>
                <a:ea typeface="DejaVu Sans"/>
              </a:rPr>
              <a:t>Réunion d’information</a:t>
            </a:r>
            <a:endParaRPr lang="fr-FR" sz="3600" b="0" strike="noStrike" spc="-1">
              <a:latin typeface="Arial"/>
            </a:endParaRPr>
          </a:p>
          <a:p>
            <a:pPr algn="ctr">
              <a:lnSpc>
                <a:spcPct val="100000"/>
              </a:lnSpc>
            </a:pPr>
            <a:r>
              <a:rPr lang="de-CH" sz="3600" b="0" strike="noStrike" spc="-1">
                <a:solidFill>
                  <a:srgbClr val="000000"/>
                </a:solidFill>
                <a:latin typeface="Franklin Gothic Book"/>
                <a:ea typeface="DejaVu Sans"/>
              </a:rPr>
              <a:t>15 février 2022</a:t>
            </a:r>
            <a:endParaRPr lang="fr-FR" sz="3600" b="0" strike="noStrike" spc="-1">
              <a:latin typeface="Arial"/>
            </a:endParaRPr>
          </a:p>
        </p:txBody>
      </p:sp>
      <p:pic>
        <p:nvPicPr>
          <p:cNvPr id="130" name="Imagen 5"/>
          <p:cNvPicPr/>
          <p:nvPr/>
        </p:nvPicPr>
        <p:blipFill>
          <a:blip r:embed="rId2"/>
          <a:stretch/>
        </p:blipFill>
        <p:spPr>
          <a:xfrm>
            <a:off x="870480" y="748080"/>
            <a:ext cx="2140560" cy="11556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6" presetClass="emph" fill="hold" nodeType="clickEffect">
                                  <p:stCondLst>
                                    <p:cond delay="0"/>
                                  </p:stCondLst>
                                  <p:childTnLst>
                                    <p:animEffect transition="out" filter="fade">
                                      <p:cBhvr additive="repl">
                                        <p:cTn id="6" dur="500"/>
                                        <p:tgtEl>
                                          <p:spTgt spid="129"/>
                                        </p:tgtEl>
                                      </p:cBhvr>
                                    </p:animEffect>
                                    <p:animScale>
                                      <p:cBhvr>
                                        <p:cTn id="7" dur="250" autoRev="1" fill="hold"/>
                                        <p:tgtEl>
                                          <p:spTgt spid="12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58" name="Content Placeholder 2"/>
          <p:cNvSpPr/>
          <p:nvPr/>
        </p:nvSpPr>
        <p:spPr>
          <a:xfrm>
            <a:off x="899640" y="1989000"/>
            <a:ext cx="7968240" cy="396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73000" lnSpcReduction="10000"/>
          </a:bodyPr>
          <a:lstStyle/>
          <a:p>
            <a:pPr>
              <a:lnSpc>
                <a:spcPct val="94000"/>
              </a:lnSpc>
              <a:spcBef>
                <a:spcPts val="1001"/>
              </a:spcBef>
              <a:spcAft>
                <a:spcPts val="201"/>
              </a:spcAft>
            </a:pPr>
            <a:r>
              <a:rPr lang="fr-BE" sz="3400" b="0" strike="noStrike" spc="-1">
                <a:solidFill>
                  <a:srgbClr val="000000"/>
                </a:solidFill>
                <a:latin typeface="Franklin Gothic Book"/>
                <a:ea typeface="DejaVu Sans"/>
              </a:rPr>
              <a:t>Vous devez envoyer par e-mail les documents suivants à la coordinatrice, Manela Marín, avant le 7 mars 2022 :</a:t>
            </a:r>
            <a:endParaRPr lang="fr-FR" sz="3400" b="0" strike="noStrike" spc="-1">
              <a:latin typeface="Arial"/>
            </a:endParaRPr>
          </a:p>
          <a:p>
            <a:pPr>
              <a:lnSpc>
                <a:spcPct val="94000"/>
              </a:lnSpc>
              <a:spcBef>
                <a:spcPts val="1001"/>
              </a:spcBef>
              <a:spcAft>
                <a:spcPts val="201"/>
              </a:spcAft>
            </a:pPr>
            <a:r>
              <a:rPr lang="fr-BE" sz="2800" b="0" strike="noStrike" spc="-1">
                <a:solidFill>
                  <a:srgbClr val="000000"/>
                </a:solidFill>
                <a:latin typeface="Franklin Gothic Book"/>
                <a:ea typeface="DejaVu Sans"/>
              </a:rPr>
              <a:t>-</a:t>
            </a:r>
            <a:r>
              <a:rPr lang="fr-BE" sz="3400" b="1" u="sng" strike="noStrike" spc="-1">
                <a:solidFill>
                  <a:srgbClr val="000000"/>
                </a:solidFill>
                <a:uFillTx/>
                <a:latin typeface="Franklin Gothic Book"/>
                <a:ea typeface="DejaVu Sans"/>
              </a:rPr>
              <a:t>Annexe 2</a:t>
            </a:r>
            <a:r>
              <a:rPr lang="fr-BE" sz="3400" b="0" strike="noStrike" spc="-1">
                <a:solidFill>
                  <a:srgbClr val="000000"/>
                </a:solidFill>
                <a:latin typeface="Franklin Gothic Book"/>
                <a:ea typeface="DejaVu Sans"/>
              </a:rPr>
              <a:t>. Demande d'inscription de l'élève signée par les deux parents. Il s'agit d'informations générales et de la motivation de l'élève.</a:t>
            </a:r>
            <a:endParaRPr lang="fr-FR" sz="3400" b="0" strike="noStrike" spc="-1">
              <a:latin typeface="Arial"/>
            </a:endParaRPr>
          </a:p>
          <a:p>
            <a:pPr>
              <a:lnSpc>
                <a:spcPct val="94000"/>
              </a:lnSpc>
              <a:spcBef>
                <a:spcPts val="1001"/>
              </a:spcBef>
              <a:spcAft>
                <a:spcPts val="201"/>
              </a:spcAft>
            </a:pPr>
            <a:r>
              <a:rPr lang="fr-BE" sz="3400" b="0" strike="noStrike" spc="-1">
                <a:solidFill>
                  <a:srgbClr val="000000"/>
                </a:solidFill>
                <a:latin typeface="Franklin Gothic Book"/>
                <a:ea typeface="DejaVu Sans"/>
              </a:rPr>
              <a:t>-</a:t>
            </a:r>
            <a:r>
              <a:rPr lang="fr-BE" sz="3400" b="1" u="sng" strike="noStrike" spc="-1">
                <a:solidFill>
                  <a:srgbClr val="000000"/>
                </a:solidFill>
                <a:uFillTx/>
                <a:latin typeface="Franklin Gothic Book"/>
                <a:ea typeface="DejaVu Sans"/>
              </a:rPr>
              <a:t>Annexe 5</a:t>
            </a:r>
            <a:r>
              <a:rPr lang="fr-BE" sz="3400" b="0" strike="noStrike" spc="-1">
                <a:solidFill>
                  <a:srgbClr val="000000"/>
                </a:solidFill>
                <a:latin typeface="Franklin Gothic Book"/>
                <a:ea typeface="DejaVu Sans"/>
              </a:rPr>
              <a:t>. Formulaire de consentement des parents.</a:t>
            </a:r>
            <a:endParaRPr lang="fr-FR" sz="3400" b="0" strike="noStrike" spc="-1">
              <a:latin typeface="Arial"/>
            </a:endParaRPr>
          </a:p>
          <a:p>
            <a:pPr>
              <a:lnSpc>
                <a:spcPct val="94000"/>
              </a:lnSpc>
              <a:spcBef>
                <a:spcPts val="1001"/>
              </a:spcBef>
              <a:spcAft>
                <a:spcPts val="201"/>
              </a:spcAft>
            </a:pPr>
            <a:r>
              <a:rPr lang="fr-BE" sz="3400" b="0" strike="noStrike" spc="-1">
                <a:solidFill>
                  <a:srgbClr val="000000"/>
                </a:solidFill>
                <a:latin typeface="Franklin Gothic Book"/>
                <a:ea typeface="DejaVu Sans"/>
              </a:rPr>
              <a:t>-</a:t>
            </a:r>
            <a:r>
              <a:rPr lang="fr-BE" sz="3400" b="1" u="sng" strike="noStrike" spc="-1">
                <a:solidFill>
                  <a:srgbClr val="000000"/>
                </a:solidFill>
                <a:uFillTx/>
                <a:latin typeface="Franklin Gothic Book"/>
                <a:ea typeface="DejaVu Sans"/>
              </a:rPr>
              <a:t>Partie 1 de l'annexe 4</a:t>
            </a:r>
            <a:r>
              <a:rPr lang="fr-BE" sz="3400" b="0" strike="noStrike" spc="-1">
                <a:solidFill>
                  <a:srgbClr val="000000"/>
                </a:solidFill>
                <a:latin typeface="Franklin Gothic Book"/>
                <a:ea typeface="DejaVu Sans"/>
              </a:rPr>
              <a:t>. Formulaire de santé </a:t>
            </a:r>
            <a:endParaRPr lang="fr-FR" sz="3400" b="0" strike="noStrike" spc="-1">
              <a:latin typeface="Arial"/>
            </a:endParaRPr>
          </a:p>
          <a:p>
            <a:pPr>
              <a:lnSpc>
                <a:spcPct val="94000"/>
              </a:lnSpc>
              <a:spcBef>
                <a:spcPts val="1001"/>
              </a:spcBef>
              <a:spcAft>
                <a:spcPts val="201"/>
              </a:spcAft>
              <a:tabLst>
                <a:tab pos="0" algn="l"/>
              </a:tabLst>
            </a:pPr>
            <a:endParaRPr lang="fr-FR" sz="3400" b="0" strike="noStrike" spc="-1">
              <a:latin typeface="Arial"/>
            </a:endParaRPr>
          </a:p>
          <a:p>
            <a:pPr>
              <a:lnSpc>
                <a:spcPct val="94000"/>
              </a:lnSpc>
              <a:spcBef>
                <a:spcPts val="1001"/>
              </a:spcBef>
              <a:spcAft>
                <a:spcPts val="201"/>
              </a:spcAft>
              <a:tabLst>
                <a:tab pos="0" algn="l"/>
              </a:tabLst>
            </a:pPr>
            <a:r>
              <a:rPr lang="de-CH" sz="2400" b="0" i="1" u="sng" strike="noStrike" spc="-1">
                <a:solidFill>
                  <a:srgbClr val="77A2BB"/>
                </a:solidFill>
                <a:uFillTx/>
                <a:latin typeface="Franklin Gothic Book"/>
                <a:ea typeface="DejaVu Sans"/>
                <a:hlinkClick r:id="rId2"/>
              </a:rPr>
              <a:t>Annexes</a:t>
            </a:r>
            <a:endParaRPr lang="fr-FR" sz="2400" b="0" strike="noStrike" spc="-1">
              <a:latin typeface="Arial"/>
            </a:endParaRPr>
          </a:p>
          <a:p>
            <a:pPr>
              <a:lnSpc>
                <a:spcPct val="94000"/>
              </a:lnSpc>
              <a:spcBef>
                <a:spcPts val="1001"/>
              </a:spcBef>
              <a:spcAft>
                <a:spcPts val="201"/>
              </a:spcAft>
              <a:tabLst>
                <a:tab pos="0" algn="l"/>
              </a:tabLst>
            </a:pPr>
            <a:endParaRPr lang="fr-FR" sz="2400" b="0" strike="noStrike" spc="-1">
              <a:latin typeface="Arial"/>
            </a:endParaRPr>
          </a:p>
        </p:txBody>
      </p:sp>
      <p:sp>
        <p:nvSpPr>
          <p:cNvPr id="159" name="Título 12"/>
          <p:cNvSpPr/>
          <p:nvPr/>
        </p:nvSpPr>
        <p:spPr>
          <a:xfrm>
            <a:off x="755640" y="908640"/>
            <a:ext cx="7957800" cy="658440"/>
          </a:xfrm>
          <a:prstGeom prst="rect">
            <a:avLst/>
          </a:prstGeom>
          <a:solidFill>
            <a:schemeClr val="tx1"/>
          </a:solidFill>
          <a:ln w="0">
            <a:noFill/>
          </a:ln>
        </p:spPr>
        <p:style>
          <a:lnRef idx="0">
            <a:scrgbClr r="0" g="0" b="0"/>
          </a:lnRef>
          <a:fillRef idx="0">
            <a:scrgbClr r="0" g="0" b="0"/>
          </a:fillRef>
          <a:effectRef idx="0">
            <a:scrgbClr r="0" g="0" b="0"/>
          </a:effectRef>
          <a:fontRef idx="minor"/>
        </p:style>
        <p:txBody>
          <a:bodyPr lIns="90000" tIns="45000" rIns="90000" bIns="45000" anchor="t" anchorCtr="1">
            <a:normAutofit/>
          </a:bodyPr>
          <a:lstStyle/>
          <a:p>
            <a:pPr algn="ctr">
              <a:lnSpc>
                <a:spcPct val="89000"/>
              </a:lnSpc>
            </a:pPr>
            <a:r>
              <a:rPr lang="fr-BE" sz="4000" b="0" strike="noStrike" spc="-1">
                <a:solidFill>
                  <a:srgbClr val="FFFFFF"/>
                </a:solidFill>
                <a:latin typeface="Franklin Gothic Book"/>
                <a:ea typeface="DejaVu Sans"/>
              </a:rPr>
              <a:t>PROCÉDURE. Demande</a:t>
            </a:r>
            <a:endParaRPr lang="fr-FR" sz="4000" b="0" strike="noStrike" spc="-1">
              <a:latin typeface="Arial"/>
            </a:endParaRPr>
          </a:p>
        </p:txBody>
      </p:sp>
      <p:pic>
        <p:nvPicPr>
          <p:cNvPr id="160" name="Imagen 6"/>
          <p:cNvPicPr/>
          <p:nvPr/>
        </p:nvPicPr>
        <p:blipFill>
          <a:blip r:embed="rId3"/>
          <a:stretch/>
        </p:blipFill>
        <p:spPr>
          <a:xfrm>
            <a:off x="8016120" y="5805360"/>
            <a:ext cx="1025280" cy="9504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42" presetClass="entr" fill="hold" nodeType="with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additive="repl">
                                        <p:cTn id="7" dur="1000"/>
                                        <p:tgtEl>
                                          <p:spTgt spid="158">
                                            <p:txEl>
                                              <p:pRg st="0" end="0"/>
                                            </p:txEl>
                                          </p:spTgt>
                                        </p:tgtEl>
                                      </p:cBhvr>
                                    </p:animEffect>
                                    <p:anim calcmode="lin" valueType="num">
                                      <p:cBhvr additive="repl">
                                        <p:cTn id="8" dur="1000" fill="hold"/>
                                        <p:tgtEl>
                                          <p:spTgt spid="158">
                                            <p:txEl>
                                              <p:pRg st="0" end="0"/>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5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61" name="Content Placeholder 2"/>
          <p:cNvSpPr/>
          <p:nvPr/>
        </p:nvSpPr>
        <p:spPr>
          <a:xfrm>
            <a:off x="971640" y="1989000"/>
            <a:ext cx="7968240" cy="331220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98000" lnSpcReduction="10000"/>
          </a:bodyPr>
          <a:lstStyle/>
          <a:p>
            <a:pPr marL="457200" indent="-457200">
              <a:lnSpc>
                <a:spcPct val="94000"/>
              </a:lnSpc>
              <a:spcBef>
                <a:spcPts val="1001"/>
              </a:spcBef>
              <a:spcAft>
                <a:spcPts val="201"/>
              </a:spcAft>
              <a:buClr>
                <a:srgbClr val="000000"/>
              </a:buClr>
              <a:buFont typeface="Wingdings" charset="2"/>
              <a:buChar char=""/>
            </a:pPr>
            <a:r>
              <a:rPr lang="fr-BE" sz="2800" b="1" strike="noStrike" spc="-1" dirty="0">
                <a:solidFill>
                  <a:srgbClr val="000000"/>
                </a:solidFill>
                <a:latin typeface="Franklin Gothic Book"/>
                <a:ea typeface="DejaVu Sans"/>
              </a:rPr>
              <a:t>Le conseil de classe et le conseiller pédagogique donnent leur avis </a:t>
            </a:r>
            <a:r>
              <a:rPr lang="fr-BE" sz="2800" b="0" strike="noStrike" spc="-1" dirty="0">
                <a:solidFill>
                  <a:srgbClr val="000000"/>
                </a:solidFill>
                <a:latin typeface="Franklin Gothic Book"/>
                <a:ea typeface="DejaVu Sans"/>
              </a:rPr>
              <a:t>sur les résultats scolaires et sur le comportement de l'élève.</a:t>
            </a:r>
            <a:endParaRPr lang="fr-FR" sz="2800" b="0" strike="noStrike" spc="-1" dirty="0">
              <a:latin typeface="Arial"/>
            </a:endParaRPr>
          </a:p>
          <a:p>
            <a:pPr marL="457200" indent="-457200">
              <a:lnSpc>
                <a:spcPct val="94000"/>
              </a:lnSpc>
              <a:spcBef>
                <a:spcPts val="1001"/>
              </a:spcBef>
              <a:spcAft>
                <a:spcPts val="201"/>
              </a:spcAft>
              <a:buClr>
                <a:srgbClr val="000000"/>
              </a:buClr>
              <a:buFont typeface="Wingdings" charset="2"/>
              <a:buChar char=""/>
            </a:pPr>
            <a:r>
              <a:rPr lang="fr-BE" sz="2800" b="1" strike="noStrike" spc="-1" dirty="0">
                <a:solidFill>
                  <a:srgbClr val="000000"/>
                </a:solidFill>
                <a:latin typeface="Franklin Gothic Book"/>
                <a:ea typeface="DejaVu Sans"/>
              </a:rPr>
              <a:t>Le directeur prend la décision finale </a:t>
            </a:r>
            <a:r>
              <a:rPr lang="fr-BE" sz="2800" b="0" strike="noStrike" spc="-1" dirty="0">
                <a:solidFill>
                  <a:srgbClr val="000000"/>
                </a:solidFill>
                <a:latin typeface="Franklin Gothic Book"/>
                <a:ea typeface="DejaVu Sans"/>
              </a:rPr>
              <a:t>concernant la demande. </a:t>
            </a:r>
            <a:endParaRPr lang="fr-FR" sz="2800" b="0" strike="noStrike" spc="-1" dirty="0">
              <a:latin typeface="Arial"/>
            </a:endParaRPr>
          </a:p>
          <a:p>
            <a:pPr marL="457200" indent="-457200">
              <a:lnSpc>
                <a:spcPct val="94000"/>
              </a:lnSpc>
              <a:spcBef>
                <a:spcPts val="1001"/>
              </a:spcBef>
              <a:spcAft>
                <a:spcPts val="201"/>
              </a:spcAft>
              <a:buClr>
                <a:srgbClr val="000000"/>
              </a:buClr>
              <a:buFont typeface="Wingdings" charset="2"/>
              <a:buChar char=""/>
            </a:pPr>
            <a:r>
              <a:rPr lang="fr-BE" sz="2800" b="0" strike="noStrike" spc="-1" dirty="0">
                <a:solidFill>
                  <a:srgbClr val="000000"/>
                </a:solidFill>
                <a:latin typeface="Franklin Gothic Book"/>
                <a:ea typeface="DejaVu Sans"/>
              </a:rPr>
              <a:t>L'approbation de la demande peut être retirée si les résultats ou l'attitude de l'élève se détériorent au cours du second semestre.</a:t>
            </a:r>
            <a:endParaRPr lang="fr-FR" sz="2800" b="0" strike="noStrike" spc="-1" dirty="0">
              <a:latin typeface="Arial"/>
            </a:endParaRPr>
          </a:p>
          <a:p>
            <a:pPr>
              <a:lnSpc>
                <a:spcPct val="94000"/>
              </a:lnSpc>
              <a:spcBef>
                <a:spcPts val="1001"/>
              </a:spcBef>
              <a:spcAft>
                <a:spcPts val="201"/>
              </a:spcAft>
              <a:tabLst>
                <a:tab pos="0" algn="l"/>
              </a:tabLst>
            </a:pPr>
            <a:endParaRPr lang="fr-FR" sz="2800" b="0" strike="noStrike" spc="-1" dirty="0">
              <a:latin typeface="Arial"/>
            </a:endParaRPr>
          </a:p>
        </p:txBody>
      </p:sp>
      <p:sp>
        <p:nvSpPr>
          <p:cNvPr id="162" name="Título 12"/>
          <p:cNvSpPr/>
          <p:nvPr/>
        </p:nvSpPr>
        <p:spPr>
          <a:xfrm>
            <a:off x="755640" y="980640"/>
            <a:ext cx="7957800" cy="658440"/>
          </a:xfrm>
          <a:prstGeom prst="rect">
            <a:avLst/>
          </a:prstGeom>
          <a:solidFill>
            <a:schemeClr val="tx1"/>
          </a:solidFill>
          <a:ln w="0">
            <a:noFill/>
          </a:ln>
        </p:spPr>
        <p:style>
          <a:lnRef idx="0">
            <a:scrgbClr r="0" g="0" b="0"/>
          </a:lnRef>
          <a:fillRef idx="0">
            <a:scrgbClr r="0" g="0" b="0"/>
          </a:fillRef>
          <a:effectRef idx="0">
            <a:scrgbClr r="0" g="0" b="0"/>
          </a:effectRef>
          <a:fontRef idx="minor"/>
        </p:style>
        <p:txBody>
          <a:bodyPr lIns="90000" tIns="45000" rIns="90000" bIns="45000" anchor="t" anchorCtr="1">
            <a:normAutofit fontScale="93500"/>
          </a:bodyPr>
          <a:lstStyle/>
          <a:p>
            <a:pPr algn="ctr">
              <a:lnSpc>
                <a:spcPct val="89000"/>
              </a:lnSpc>
            </a:pPr>
            <a:r>
              <a:rPr lang="fr-BE" sz="4000" b="0" strike="noStrike" spc="-1">
                <a:solidFill>
                  <a:srgbClr val="FFFFFF"/>
                </a:solidFill>
                <a:latin typeface="Franklin Gothic Book"/>
                <a:ea typeface="DejaVu Sans"/>
              </a:rPr>
              <a:t>PROCÉDURE. Approbation de l'EEB1 </a:t>
            </a:r>
            <a:endParaRPr lang="fr-FR" sz="4000" b="0" strike="noStrike" spc="-1">
              <a:latin typeface="Arial"/>
            </a:endParaRPr>
          </a:p>
        </p:txBody>
      </p:sp>
      <p:pic>
        <p:nvPicPr>
          <p:cNvPr id="163" name="Imagen 6"/>
          <p:cNvPicPr/>
          <p:nvPr/>
        </p:nvPicPr>
        <p:blipFill>
          <a:blip r:embed="rId2"/>
          <a:stretch/>
        </p:blipFill>
        <p:spPr>
          <a:xfrm>
            <a:off x="8016120" y="5805360"/>
            <a:ext cx="1025280" cy="9504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42" presetClass="entr" fill="hold" nodeType="withEffect">
                                  <p:stCondLst>
                                    <p:cond delay="0"/>
                                  </p:stCondLst>
                                  <p:childTnLst>
                                    <p:set>
                                      <p:cBhvr>
                                        <p:cTn id="6" dur="1" fill="hold">
                                          <p:stCondLst>
                                            <p:cond delay="0"/>
                                          </p:stCondLst>
                                        </p:cTn>
                                        <p:tgtEl>
                                          <p:spTgt spid="161">
                                            <p:txEl>
                                              <p:pRg st="0" end="0"/>
                                            </p:txEl>
                                          </p:spTgt>
                                        </p:tgtEl>
                                        <p:attrNameLst>
                                          <p:attrName>style.visibility</p:attrName>
                                        </p:attrNameLst>
                                      </p:cBhvr>
                                      <p:to>
                                        <p:strVal val="visible"/>
                                      </p:to>
                                    </p:set>
                                    <p:animEffect transition="in" filter="fade">
                                      <p:cBhvr additive="repl">
                                        <p:cTn id="7" dur="1000"/>
                                        <p:tgtEl>
                                          <p:spTgt spid="161">
                                            <p:txEl>
                                              <p:pRg st="0" end="0"/>
                                            </p:txEl>
                                          </p:spTgt>
                                        </p:tgtEl>
                                      </p:cBhvr>
                                    </p:animEffect>
                                    <p:anim calcmode="lin" valueType="num">
                                      <p:cBhvr additive="repl">
                                        <p:cTn id="8" dur="1000" fill="hold"/>
                                        <p:tgtEl>
                                          <p:spTgt spid="161">
                                            <p:txEl>
                                              <p:pRg st="0" end="0"/>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6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64" name="Content Placeholder 6"/>
          <p:cNvSpPr/>
          <p:nvPr/>
        </p:nvSpPr>
        <p:spPr>
          <a:xfrm>
            <a:off x="971640" y="1989000"/>
            <a:ext cx="7968240" cy="302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marL="457200" indent="-457200">
              <a:lnSpc>
                <a:spcPct val="94000"/>
              </a:lnSpc>
              <a:spcBef>
                <a:spcPts val="1001"/>
              </a:spcBef>
              <a:spcAft>
                <a:spcPts val="201"/>
              </a:spcAft>
              <a:buClr>
                <a:srgbClr val="000000"/>
              </a:buClr>
              <a:buFont typeface="Wingdings" charset="2"/>
              <a:buChar char=""/>
            </a:pPr>
            <a:r>
              <a:rPr lang="fr-BE" sz="2800" b="0" strike="noStrike" spc="-1">
                <a:solidFill>
                  <a:srgbClr val="000000"/>
                </a:solidFill>
                <a:latin typeface="Franklin Gothic Book"/>
                <a:ea typeface="DejaVu Sans"/>
              </a:rPr>
              <a:t>Une fois que vous avez reçu l'approbation de l'EEB1, nous envoyons votre demande à l'école d'accueil choisie. </a:t>
            </a:r>
            <a:endParaRPr lang="fr-FR" sz="2800" b="0" strike="noStrike" spc="-1">
              <a:latin typeface="Arial"/>
            </a:endParaRPr>
          </a:p>
          <a:p>
            <a:pPr marL="457200" indent="-457200">
              <a:lnSpc>
                <a:spcPct val="94000"/>
              </a:lnSpc>
              <a:spcBef>
                <a:spcPts val="1001"/>
              </a:spcBef>
              <a:spcAft>
                <a:spcPts val="201"/>
              </a:spcAft>
              <a:buClr>
                <a:srgbClr val="000000"/>
              </a:buClr>
              <a:buFont typeface="Wingdings" charset="2"/>
              <a:buChar char=""/>
            </a:pPr>
            <a:r>
              <a:rPr lang="fr-BE" sz="2800" b="0" strike="noStrike" spc="-1">
                <a:solidFill>
                  <a:srgbClr val="000000"/>
                </a:solidFill>
                <a:latin typeface="Franklin Gothic Book"/>
                <a:ea typeface="DejaVu Sans"/>
              </a:rPr>
              <a:t>Ils vérifieront les matières obligatoires et optionnelles que l’élève peut suivre, familles d’accueil,...</a:t>
            </a:r>
            <a:endParaRPr lang="fr-FR" sz="2800" b="0" strike="noStrike" spc="-1">
              <a:latin typeface="Arial"/>
            </a:endParaRPr>
          </a:p>
          <a:p>
            <a:pPr>
              <a:lnSpc>
                <a:spcPct val="94000"/>
              </a:lnSpc>
              <a:spcBef>
                <a:spcPts val="1001"/>
              </a:spcBef>
              <a:spcAft>
                <a:spcPts val="201"/>
              </a:spcAft>
            </a:pPr>
            <a:endParaRPr lang="fr-FR" sz="2800" b="0" strike="noStrike" spc="-1">
              <a:latin typeface="Arial"/>
            </a:endParaRPr>
          </a:p>
          <a:p>
            <a:pPr>
              <a:lnSpc>
                <a:spcPct val="94000"/>
              </a:lnSpc>
              <a:spcBef>
                <a:spcPts val="1001"/>
              </a:spcBef>
              <a:spcAft>
                <a:spcPts val="201"/>
              </a:spcAft>
              <a:tabLst>
                <a:tab pos="0" algn="l"/>
              </a:tabLst>
            </a:pPr>
            <a:endParaRPr lang="fr-FR" sz="2800" b="0" strike="noStrike" spc="-1">
              <a:latin typeface="Arial"/>
            </a:endParaRPr>
          </a:p>
        </p:txBody>
      </p:sp>
      <p:sp>
        <p:nvSpPr>
          <p:cNvPr id="165" name="Título 4"/>
          <p:cNvSpPr/>
          <p:nvPr/>
        </p:nvSpPr>
        <p:spPr>
          <a:xfrm>
            <a:off x="755640" y="836640"/>
            <a:ext cx="7957800" cy="935640"/>
          </a:xfrm>
          <a:prstGeom prst="rect">
            <a:avLst/>
          </a:prstGeom>
          <a:solidFill>
            <a:schemeClr val="tx1"/>
          </a:solidFill>
          <a:ln w="0">
            <a:noFill/>
          </a:ln>
        </p:spPr>
        <p:style>
          <a:lnRef idx="0">
            <a:scrgbClr r="0" g="0" b="0"/>
          </a:lnRef>
          <a:fillRef idx="0">
            <a:scrgbClr r="0" g="0" b="0"/>
          </a:fillRef>
          <a:effectRef idx="0">
            <a:scrgbClr r="0" g="0" b="0"/>
          </a:effectRef>
          <a:fontRef idx="minor"/>
        </p:style>
        <p:txBody>
          <a:bodyPr lIns="90000" tIns="45000" rIns="90000" bIns="45000" anchor="t" anchorCtr="1">
            <a:normAutofit fontScale="85500" lnSpcReduction="10000"/>
          </a:bodyPr>
          <a:lstStyle/>
          <a:p>
            <a:pPr algn="ctr">
              <a:lnSpc>
                <a:spcPct val="89000"/>
              </a:lnSpc>
            </a:pPr>
            <a:r>
              <a:rPr lang="fr-BE" sz="4000" b="0" strike="noStrike" spc="-1">
                <a:solidFill>
                  <a:srgbClr val="FFFFFF"/>
                </a:solidFill>
                <a:latin typeface="Franklin Gothic Book"/>
                <a:ea typeface="DejaVu Sans"/>
              </a:rPr>
              <a:t>PROCÉDURE. Approbation par l'école d'accueil  </a:t>
            </a:r>
            <a:endParaRPr lang="fr-FR" sz="4000" b="0" strike="noStrike" spc="-1">
              <a:latin typeface="Arial"/>
            </a:endParaRPr>
          </a:p>
        </p:txBody>
      </p:sp>
      <p:pic>
        <p:nvPicPr>
          <p:cNvPr id="166" name="Imagen 10"/>
          <p:cNvPicPr/>
          <p:nvPr/>
        </p:nvPicPr>
        <p:blipFill>
          <a:blip r:embed="rId2"/>
          <a:stretch/>
        </p:blipFill>
        <p:spPr>
          <a:xfrm>
            <a:off x="8016120" y="5805360"/>
            <a:ext cx="1025280" cy="9504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67" name="Content Placeholder 7"/>
          <p:cNvSpPr/>
          <p:nvPr/>
        </p:nvSpPr>
        <p:spPr>
          <a:xfrm>
            <a:off x="805680" y="1802160"/>
            <a:ext cx="7968240" cy="3858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63500" lnSpcReduction="10000"/>
          </a:bodyPr>
          <a:lstStyle/>
          <a:p>
            <a:pPr>
              <a:lnSpc>
                <a:spcPct val="94000"/>
              </a:lnSpc>
              <a:spcBef>
                <a:spcPts val="1001"/>
              </a:spcBef>
              <a:spcAft>
                <a:spcPts val="201"/>
              </a:spcAft>
            </a:pPr>
            <a:r>
              <a:rPr lang="fr-BE" sz="4200" b="0" strike="noStrike" spc="-1">
                <a:solidFill>
                  <a:srgbClr val="000000"/>
                </a:solidFill>
                <a:latin typeface="Franklin Gothic Book"/>
                <a:ea typeface="DejaVu Sans"/>
              </a:rPr>
              <a:t>Une fois que vous avez l'approbation de l'école d'accueil, vous devez trouver une famille. L'APEEE de l'école d'accueil peut vous aider à la trouver. (</a:t>
            </a:r>
            <a:r>
              <a:rPr lang="fr-BE" sz="4400" b="0" strike="noStrike" spc="-1">
                <a:solidFill>
                  <a:srgbClr val="191B0E"/>
                </a:solidFill>
                <a:latin typeface="Franklin Gothic Book"/>
                <a:ea typeface="DejaVu Sans"/>
              </a:rPr>
              <a:t>Elle peut aussi vous aider à organiser le transport et la cantine.)</a:t>
            </a:r>
            <a:endParaRPr lang="fr-FR" sz="4400" b="0" strike="noStrike" spc="-1">
              <a:latin typeface="Arial"/>
            </a:endParaRPr>
          </a:p>
          <a:p>
            <a:pPr>
              <a:lnSpc>
                <a:spcPct val="94000"/>
              </a:lnSpc>
              <a:spcBef>
                <a:spcPts val="1001"/>
              </a:spcBef>
              <a:spcAft>
                <a:spcPts val="201"/>
              </a:spcAft>
            </a:pPr>
            <a:r>
              <a:rPr lang="fr-BE" sz="4200" b="0" strike="noStrike" spc="-1">
                <a:solidFill>
                  <a:srgbClr val="000000"/>
                </a:solidFill>
                <a:latin typeface="Franklin Gothic Book"/>
                <a:ea typeface="DejaVu Sans"/>
              </a:rPr>
              <a:t> Si une famille d'accueil est trouvée, les tuteurs doivent remplir et remettre au coordinateur les documents suivants :</a:t>
            </a:r>
            <a:endParaRPr lang="fr-FR" sz="4200" b="0" strike="noStrike" spc="-1">
              <a:latin typeface="Arial"/>
            </a:endParaRPr>
          </a:p>
          <a:p>
            <a:pPr>
              <a:lnSpc>
                <a:spcPct val="94000"/>
              </a:lnSpc>
              <a:spcBef>
                <a:spcPts val="1001"/>
              </a:spcBef>
              <a:spcAft>
                <a:spcPts val="201"/>
              </a:spcAft>
            </a:pPr>
            <a:r>
              <a:rPr lang="fr-BE" sz="4200" b="0" strike="noStrike" spc="-1">
                <a:solidFill>
                  <a:srgbClr val="000000"/>
                </a:solidFill>
                <a:latin typeface="Franklin Gothic Book"/>
                <a:ea typeface="DejaVu Sans"/>
              </a:rPr>
              <a:t>-</a:t>
            </a:r>
            <a:r>
              <a:rPr lang="fr-BE" sz="4200" b="1" u="sng" strike="noStrike" spc="-1">
                <a:solidFill>
                  <a:srgbClr val="000000"/>
                </a:solidFill>
                <a:uFillTx/>
                <a:latin typeface="Franklin Gothic Book"/>
                <a:ea typeface="DejaVu Sans"/>
              </a:rPr>
              <a:t>Annexe 3</a:t>
            </a:r>
            <a:r>
              <a:rPr lang="fr-BE" sz="4200" b="0" strike="noStrike" spc="-1">
                <a:solidFill>
                  <a:srgbClr val="000000"/>
                </a:solidFill>
                <a:latin typeface="Franklin Gothic Book"/>
                <a:ea typeface="DejaVu Sans"/>
              </a:rPr>
              <a:t>. Famille d'accueil.</a:t>
            </a:r>
            <a:endParaRPr lang="fr-FR" sz="4200" b="0" strike="noStrike" spc="-1">
              <a:latin typeface="Arial"/>
            </a:endParaRPr>
          </a:p>
          <a:p>
            <a:pPr>
              <a:lnSpc>
                <a:spcPct val="94000"/>
              </a:lnSpc>
              <a:spcBef>
                <a:spcPts val="1001"/>
              </a:spcBef>
              <a:spcAft>
                <a:spcPts val="201"/>
              </a:spcAft>
            </a:pPr>
            <a:r>
              <a:rPr lang="fr-BE" sz="4200" b="0" strike="noStrike" spc="-1">
                <a:solidFill>
                  <a:srgbClr val="000000"/>
                </a:solidFill>
                <a:latin typeface="Franklin Gothic Book"/>
                <a:ea typeface="DejaVu Sans"/>
              </a:rPr>
              <a:t>-</a:t>
            </a:r>
            <a:r>
              <a:rPr lang="fr-BE" sz="4200" b="1" u="sng" strike="noStrike" spc="-1">
                <a:solidFill>
                  <a:srgbClr val="000000"/>
                </a:solidFill>
                <a:uFillTx/>
                <a:latin typeface="Franklin Gothic Book"/>
                <a:ea typeface="DejaVu Sans"/>
              </a:rPr>
              <a:t>Partie 2 de l'annexe 4</a:t>
            </a:r>
            <a:r>
              <a:rPr lang="fr-BE" sz="4200" b="0" strike="noStrike" spc="-1">
                <a:solidFill>
                  <a:srgbClr val="000000"/>
                </a:solidFill>
                <a:latin typeface="Franklin Gothic Book"/>
                <a:ea typeface="DejaVu Sans"/>
              </a:rPr>
              <a:t>. Formulaire de santé.</a:t>
            </a:r>
            <a:endParaRPr lang="fr-FR" sz="4200" b="0" strike="noStrike" spc="-1">
              <a:latin typeface="Arial"/>
            </a:endParaRPr>
          </a:p>
          <a:p>
            <a:pPr>
              <a:lnSpc>
                <a:spcPct val="94000"/>
              </a:lnSpc>
              <a:spcBef>
                <a:spcPts val="1001"/>
              </a:spcBef>
              <a:spcAft>
                <a:spcPts val="201"/>
              </a:spcAft>
            </a:pPr>
            <a:r>
              <a:rPr lang="fr-BE" sz="4200" b="0" strike="noStrike" spc="-1">
                <a:solidFill>
                  <a:srgbClr val="000000"/>
                </a:solidFill>
                <a:latin typeface="Franklin Gothic Book"/>
                <a:ea typeface="DejaVu Sans"/>
              </a:rPr>
              <a:t>-</a:t>
            </a:r>
            <a:r>
              <a:rPr lang="fr-BE" sz="4200" b="1" u="sng" strike="noStrike" spc="-1">
                <a:solidFill>
                  <a:srgbClr val="000000"/>
                </a:solidFill>
                <a:uFillTx/>
                <a:latin typeface="Franklin Gothic Book"/>
                <a:ea typeface="DejaVu Sans"/>
              </a:rPr>
              <a:t>Annexe 6</a:t>
            </a:r>
            <a:r>
              <a:rPr lang="fr-BE" sz="4200" b="0" strike="noStrike" spc="-1">
                <a:solidFill>
                  <a:srgbClr val="000000"/>
                </a:solidFill>
                <a:latin typeface="Franklin Gothic Book"/>
                <a:ea typeface="DejaVu Sans"/>
              </a:rPr>
              <a:t>. Charte de la famille d'accueil.</a:t>
            </a:r>
            <a:endParaRPr lang="fr-FR" sz="4200" b="0" strike="noStrike" spc="-1">
              <a:latin typeface="Arial"/>
            </a:endParaRPr>
          </a:p>
          <a:p>
            <a:pPr>
              <a:lnSpc>
                <a:spcPct val="94000"/>
              </a:lnSpc>
              <a:spcBef>
                <a:spcPts val="1001"/>
              </a:spcBef>
              <a:spcAft>
                <a:spcPts val="201"/>
              </a:spcAft>
            </a:pPr>
            <a:endParaRPr lang="fr-FR" sz="4200" b="0" strike="noStrike" spc="-1">
              <a:latin typeface="Arial"/>
            </a:endParaRPr>
          </a:p>
          <a:p>
            <a:pPr>
              <a:lnSpc>
                <a:spcPct val="94000"/>
              </a:lnSpc>
              <a:spcBef>
                <a:spcPts val="1001"/>
              </a:spcBef>
              <a:spcAft>
                <a:spcPts val="201"/>
              </a:spcAft>
            </a:pPr>
            <a:endParaRPr lang="fr-FR" sz="4200" b="0" strike="noStrike" spc="-1">
              <a:latin typeface="Arial"/>
            </a:endParaRPr>
          </a:p>
          <a:p>
            <a:pPr>
              <a:lnSpc>
                <a:spcPct val="94000"/>
              </a:lnSpc>
              <a:spcBef>
                <a:spcPts val="1001"/>
              </a:spcBef>
              <a:spcAft>
                <a:spcPts val="201"/>
              </a:spcAft>
            </a:pPr>
            <a:endParaRPr lang="fr-FR" sz="4200" b="0" strike="noStrike" spc="-1">
              <a:latin typeface="Arial"/>
            </a:endParaRPr>
          </a:p>
          <a:p>
            <a:pPr>
              <a:lnSpc>
                <a:spcPct val="94000"/>
              </a:lnSpc>
              <a:spcBef>
                <a:spcPts val="1001"/>
              </a:spcBef>
              <a:spcAft>
                <a:spcPts val="201"/>
              </a:spcAft>
            </a:pPr>
            <a:endParaRPr lang="fr-FR" sz="4200" b="0" strike="noStrike" spc="-1">
              <a:latin typeface="Arial"/>
            </a:endParaRPr>
          </a:p>
          <a:p>
            <a:pPr>
              <a:lnSpc>
                <a:spcPct val="94000"/>
              </a:lnSpc>
              <a:spcBef>
                <a:spcPts val="1001"/>
              </a:spcBef>
              <a:spcAft>
                <a:spcPts val="201"/>
              </a:spcAft>
              <a:tabLst>
                <a:tab pos="0" algn="l"/>
              </a:tabLst>
            </a:pPr>
            <a:endParaRPr lang="fr-FR" sz="4200" b="0" strike="noStrike" spc="-1">
              <a:latin typeface="Arial"/>
            </a:endParaRPr>
          </a:p>
        </p:txBody>
      </p:sp>
      <p:sp>
        <p:nvSpPr>
          <p:cNvPr id="168" name="Título 5"/>
          <p:cNvSpPr/>
          <p:nvPr/>
        </p:nvSpPr>
        <p:spPr>
          <a:xfrm>
            <a:off x="755640" y="852480"/>
            <a:ext cx="7957800" cy="647640"/>
          </a:xfrm>
          <a:prstGeom prst="rect">
            <a:avLst/>
          </a:prstGeom>
          <a:solidFill>
            <a:schemeClr val="tx1"/>
          </a:solidFill>
          <a:ln w="0">
            <a:noFill/>
          </a:ln>
        </p:spPr>
        <p:style>
          <a:lnRef idx="0">
            <a:scrgbClr r="0" g="0" b="0"/>
          </a:lnRef>
          <a:fillRef idx="0">
            <a:scrgbClr r="0" g="0" b="0"/>
          </a:fillRef>
          <a:effectRef idx="0">
            <a:scrgbClr r="0" g="0" b="0"/>
          </a:effectRef>
          <a:fontRef idx="minor"/>
        </p:style>
        <p:txBody>
          <a:bodyPr lIns="90000" tIns="45000" rIns="90000" bIns="45000" anchor="t" anchorCtr="1">
            <a:normAutofit fontScale="32500" lnSpcReduction="10000"/>
          </a:bodyPr>
          <a:lstStyle/>
          <a:p>
            <a:pPr algn="ctr">
              <a:lnSpc>
                <a:spcPct val="89000"/>
              </a:lnSpc>
            </a:pPr>
            <a:endParaRPr lang="fr-FR" sz="1800" b="0" strike="noStrike" spc="-1">
              <a:latin typeface="Arial"/>
            </a:endParaRPr>
          </a:p>
          <a:p>
            <a:pPr algn="ctr">
              <a:lnSpc>
                <a:spcPct val="89000"/>
              </a:lnSpc>
            </a:pPr>
            <a:r>
              <a:rPr lang="fr-BE" sz="11900" b="0" strike="noStrike" spc="-1">
                <a:solidFill>
                  <a:srgbClr val="FFFFFF"/>
                </a:solidFill>
                <a:latin typeface="Franklin Gothic Book"/>
                <a:ea typeface="DejaVu Sans"/>
              </a:rPr>
              <a:t>PROCÉDURE. Famille d'accueil</a:t>
            </a:r>
            <a:endParaRPr lang="fr-FR" sz="11900" b="0" strike="noStrike" spc="-1">
              <a:latin typeface="Arial"/>
            </a:endParaRPr>
          </a:p>
          <a:p>
            <a:pPr algn="ctr">
              <a:lnSpc>
                <a:spcPct val="89000"/>
              </a:lnSpc>
            </a:pPr>
            <a:r>
              <a:rPr lang="fr-BE" sz="4000" b="0" strike="noStrike" spc="-1">
                <a:solidFill>
                  <a:srgbClr val="FFFFFF"/>
                </a:solidFill>
                <a:latin typeface="Franklin Gothic Book"/>
                <a:ea typeface="DejaVu Sans"/>
              </a:rPr>
              <a:t> </a:t>
            </a:r>
            <a:endParaRPr lang="fr-FR" sz="4000" b="0" strike="noStrike" spc="-1">
              <a:latin typeface="Arial"/>
            </a:endParaRPr>
          </a:p>
        </p:txBody>
      </p:sp>
      <p:pic>
        <p:nvPicPr>
          <p:cNvPr id="169" name="Imagen 11"/>
          <p:cNvPicPr/>
          <p:nvPr/>
        </p:nvPicPr>
        <p:blipFill>
          <a:blip r:embed="rId2"/>
          <a:stretch/>
        </p:blipFill>
        <p:spPr>
          <a:xfrm>
            <a:off x="8016120" y="5805360"/>
            <a:ext cx="1025280" cy="9504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70" name="PlaceHolder 1"/>
          <p:cNvSpPr>
            <a:spLocks noGrp="1"/>
          </p:cNvSpPr>
          <p:nvPr>
            <p:ph/>
          </p:nvPr>
        </p:nvSpPr>
        <p:spPr>
          <a:xfrm>
            <a:off x="937080" y="1700640"/>
            <a:ext cx="7591680" cy="1445400"/>
          </a:xfrm>
          <a:prstGeom prst="rect">
            <a:avLst/>
          </a:prstGeom>
          <a:noFill/>
          <a:ln w="0">
            <a:noFill/>
          </a:ln>
        </p:spPr>
        <p:txBody>
          <a:bodyPr lIns="0" tIns="0" rIns="0" bIns="0" anchor="t">
            <a:noAutofit/>
          </a:bodyPr>
          <a:lstStyle/>
          <a:p>
            <a:pPr>
              <a:lnSpc>
                <a:spcPct val="100000"/>
              </a:lnSpc>
            </a:pPr>
            <a:r>
              <a:rPr lang="de-CH" sz="2800" b="0" strike="noStrike" spc="-1">
                <a:solidFill>
                  <a:srgbClr val="000000"/>
                </a:solidFill>
                <a:latin typeface="Franklin Gothic Book"/>
                <a:ea typeface="Microsoft YaHei"/>
              </a:rPr>
              <a:t>Remplir et remettre </a:t>
            </a:r>
            <a:r>
              <a:rPr lang="de-CH" sz="2800" b="1" i="1" strike="noStrike" spc="-1">
                <a:solidFill>
                  <a:srgbClr val="000000"/>
                </a:solidFill>
                <a:latin typeface="Franklin Gothic Book"/>
                <a:ea typeface="Microsoft YaHei"/>
              </a:rPr>
              <a:t>Learning agreement</a:t>
            </a:r>
            <a:r>
              <a:rPr lang="de-CH" sz="2800" b="0" i="1" strike="noStrike" spc="-1">
                <a:solidFill>
                  <a:srgbClr val="000000"/>
                </a:solidFill>
                <a:latin typeface="Franklin Gothic Book"/>
                <a:ea typeface="Microsoft YaHei"/>
              </a:rPr>
              <a:t> </a:t>
            </a:r>
            <a:r>
              <a:rPr lang="de-CH" sz="2800" b="0" strike="noStrike" spc="-1">
                <a:solidFill>
                  <a:srgbClr val="000000"/>
                </a:solidFill>
                <a:latin typeface="Franklin Gothic Book"/>
                <a:ea typeface="Microsoft YaHei"/>
              </a:rPr>
              <a:t>de l’Annex 7. </a:t>
            </a:r>
            <a:endParaRPr lang="fr-FR" sz="2800" b="0" strike="noStrike" spc="-1">
              <a:solidFill>
                <a:srgbClr val="000000"/>
              </a:solidFill>
              <a:latin typeface="Arial"/>
            </a:endParaRPr>
          </a:p>
        </p:txBody>
      </p:sp>
      <p:sp>
        <p:nvSpPr>
          <p:cNvPr id="171" name="PlaceHolder 2"/>
          <p:cNvSpPr>
            <a:spLocks noGrp="1"/>
          </p:cNvSpPr>
          <p:nvPr>
            <p:ph type="title"/>
          </p:nvPr>
        </p:nvSpPr>
        <p:spPr>
          <a:xfrm>
            <a:off x="685800" y="689040"/>
            <a:ext cx="7985520" cy="707040"/>
          </a:xfrm>
          <a:prstGeom prst="rect">
            <a:avLst/>
          </a:prstGeom>
          <a:solidFill>
            <a:srgbClr val="000000"/>
          </a:solidFill>
          <a:ln w="0">
            <a:noFill/>
          </a:ln>
        </p:spPr>
        <p:txBody>
          <a:bodyPr lIns="90000" tIns="45000" rIns="90000" bIns="45000" anchor="t" anchorCtr="1">
            <a:normAutofit fontScale="90000"/>
          </a:bodyPr>
          <a:lstStyle/>
          <a:p>
            <a:pPr algn="ctr">
              <a:lnSpc>
                <a:spcPct val="89000"/>
              </a:lnSpc>
            </a:pPr>
            <a:r>
              <a:rPr lang="fr-BE" sz="4000" b="0" strike="noStrike" spc="-1">
                <a:solidFill>
                  <a:srgbClr val="FFFFFF"/>
                </a:solidFill>
                <a:latin typeface="Franklin Gothic Book"/>
              </a:rPr>
              <a:t>PROCEDURE. Avant la mobilité</a:t>
            </a:r>
            <a:r>
              <a:t/>
            </a:r>
            <a:br/>
            <a:r>
              <a:rPr lang="fr-BE" sz="4000" b="0" strike="noStrike" spc="-1">
                <a:solidFill>
                  <a:srgbClr val="FFFFFF"/>
                </a:solidFill>
                <a:latin typeface="Franklin Gothic Book"/>
              </a:rPr>
              <a:t> </a:t>
            </a:r>
            <a:endParaRPr lang="fr-FR" sz="4000" b="0" strike="noStrike" spc="-1">
              <a:solidFill>
                <a:srgbClr val="000000"/>
              </a:solidFill>
              <a:latin typeface="Arial"/>
            </a:endParaRPr>
          </a:p>
        </p:txBody>
      </p:sp>
      <p:pic>
        <p:nvPicPr>
          <p:cNvPr id="172" name="Imagen 12"/>
          <p:cNvPicPr/>
          <p:nvPr/>
        </p:nvPicPr>
        <p:blipFill>
          <a:blip r:embed="rId2"/>
          <a:stretch/>
        </p:blipFill>
        <p:spPr>
          <a:xfrm>
            <a:off x="8016120" y="5805360"/>
            <a:ext cx="1025280" cy="950400"/>
          </a:xfrm>
          <a:prstGeom prst="rect">
            <a:avLst/>
          </a:prstGeom>
          <a:ln w="0">
            <a:noFill/>
          </a:ln>
        </p:spPr>
      </p:pic>
      <p:sp>
        <p:nvSpPr>
          <p:cNvPr id="173" name="PlaceHolder 8"/>
          <p:cNvSpPr/>
          <p:nvPr/>
        </p:nvSpPr>
        <p:spPr>
          <a:xfrm>
            <a:off x="720000" y="3252600"/>
            <a:ext cx="7985520" cy="707040"/>
          </a:xfrm>
          <a:prstGeom prst="rect">
            <a:avLst/>
          </a:prstGeom>
          <a:solidFill>
            <a:srgbClr val="000000"/>
          </a:solidFill>
          <a:ln w="0">
            <a:noFill/>
          </a:ln>
        </p:spPr>
        <p:style>
          <a:lnRef idx="0">
            <a:scrgbClr r="0" g="0" b="0"/>
          </a:lnRef>
          <a:fillRef idx="0">
            <a:scrgbClr r="0" g="0" b="0"/>
          </a:fillRef>
          <a:effectRef idx="0">
            <a:scrgbClr r="0" g="0" b="0"/>
          </a:effectRef>
          <a:fontRef idx="minor"/>
        </p:style>
        <p:txBody>
          <a:bodyPr lIns="90000" tIns="45000" rIns="90000" bIns="45000" anchor="t" anchorCtr="1">
            <a:normAutofit fontScale="99500"/>
          </a:bodyPr>
          <a:lstStyle/>
          <a:p>
            <a:pPr algn="ctr">
              <a:lnSpc>
                <a:spcPct val="89000"/>
              </a:lnSpc>
            </a:pPr>
            <a:r>
              <a:rPr lang="fr-BE" sz="4000" b="0" strike="noStrike" spc="-1">
                <a:solidFill>
                  <a:srgbClr val="FFFFFF"/>
                </a:solidFill>
                <a:latin typeface="Franklin Gothic Book"/>
                <a:ea typeface="DejaVu Sans"/>
              </a:rPr>
              <a:t>PROCEDURE. Rapport post-mobilité</a:t>
            </a:r>
            <a:endParaRPr lang="fr-FR" sz="4000" b="0" strike="noStrike" spc="-1">
              <a:latin typeface="Arial"/>
            </a:endParaRPr>
          </a:p>
          <a:p>
            <a:pPr algn="ctr">
              <a:lnSpc>
                <a:spcPct val="89000"/>
              </a:lnSpc>
            </a:pPr>
            <a:endParaRPr lang="fr-FR" sz="4000" b="0" strike="noStrike" spc="-1">
              <a:latin typeface="Arial"/>
            </a:endParaRPr>
          </a:p>
          <a:p>
            <a:pPr algn="ctr">
              <a:lnSpc>
                <a:spcPct val="89000"/>
              </a:lnSpc>
            </a:pPr>
            <a:endParaRPr lang="fr-FR" sz="4000" b="0" strike="noStrike" spc="-1">
              <a:latin typeface="Arial"/>
            </a:endParaRPr>
          </a:p>
        </p:txBody>
      </p:sp>
      <p:sp>
        <p:nvSpPr>
          <p:cNvPr id="174" name="TextBox 175"/>
          <p:cNvSpPr/>
          <p:nvPr/>
        </p:nvSpPr>
        <p:spPr>
          <a:xfrm>
            <a:off x="971640" y="4320000"/>
            <a:ext cx="7632360" cy="590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de-CH" sz="2800" b="0" strike="noStrike" spc="-1">
                <a:solidFill>
                  <a:srgbClr val="000000"/>
                </a:solidFill>
                <a:latin typeface="Franklin Gothic Book"/>
                <a:ea typeface="Microsoft YaHei"/>
              </a:rPr>
              <a:t>Remplir et remettre </a:t>
            </a:r>
            <a:r>
              <a:rPr lang="de-CH" sz="2800" b="1" i="1" strike="noStrike" spc="-1">
                <a:solidFill>
                  <a:srgbClr val="000000"/>
                </a:solidFill>
                <a:latin typeface="Franklin Gothic Book"/>
                <a:ea typeface="Microsoft YaHei"/>
              </a:rPr>
              <a:t>Self evaluation </a:t>
            </a:r>
            <a:r>
              <a:rPr lang="de-CH" sz="2800" b="0" strike="noStrike" spc="-1">
                <a:solidFill>
                  <a:srgbClr val="000000"/>
                </a:solidFill>
                <a:latin typeface="Franklin Gothic Book"/>
                <a:ea typeface="Microsoft YaHei"/>
              </a:rPr>
              <a:t>de l’annexe 7.</a:t>
            </a:r>
            <a:endParaRPr lang="fr-FR"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42" presetClass="entr" fill="hold" nodeType="withEffect">
                                  <p:stCondLst>
                                    <p:cond delay="0"/>
                                  </p:stCondLst>
                                  <p:childTnLst>
                                    <p:set>
                                      <p:cBhvr>
                                        <p:cTn id="6" dur="1" fill="hold">
                                          <p:stCondLst>
                                            <p:cond delay="0"/>
                                          </p:stCondLst>
                                        </p:cTn>
                                        <p:tgtEl>
                                          <p:spTgt spid="170">
                                            <p:txEl>
                                              <p:pRg st="0" end="0"/>
                                            </p:txEl>
                                          </p:spTgt>
                                        </p:tgtEl>
                                        <p:attrNameLst>
                                          <p:attrName>style.visibility</p:attrName>
                                        </p:attrNameLst>
                                      </p:cBhvr>
                                      <p:to>
                                        <p:strVal val="visible"/>
                                      </p:to>
                                    </p:set>
                                    <p:animEffect transition="in" filter="fade">
                                      <p:cBhvr additive="repl">
                                        <p:cTn id="7" dur="1000"/>
                                        <p:tgtEl>
                                          <p:spTgt spid="170">
                                            <p:txEl>
                                              <p:pRg st="0" end="0"/>
                                            </p:txEl>
                                          </p:spTgt>
                                        </p:tgtEl>
                                      </p:cBhvr>
                                    </p:animEffect>
                                    <p:anim calcmode="lin" valueType="num">
                                      <p:cBhvr additive="repl">
                                        <p:cTn id="8" dur="1000" fill="hold"/>
                                        <p:tgtEl>
                                          <p:spTgt spid="170">
                                            <p:txEl>
                                              <p:pRg st="0" end="0"/>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7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75" name="Content Placeholder 2"/>
          <p:cNvSpPr/>
          <p:nvPr/>
        </p:nvSpPr>
        <p:spPr>
          <a:xfrm>
            <a:off x="899640" y="1917000"/>
            <a:ext cx="7968240" cy="2422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marL="384120" indent="-384120">
              <a:lnSpc>
                <a:spcPct val="94000"/>
              </a:lnSpc>
              <a:spcBef>
                <a:spcPts val="1001"/>
              </a:spcBef>
              <a:spcAft>
                <a:spcPts val="201"/>
              </a:spcAft>
              <a:buClr>
                <a:srgbClr val="000000"/>
              </a:buClr>
              <a:buFont typeface="Franklin Gothic Book"/>
              <a:buChar char="■"/>
            </a:pPr>
            <a:r>
              <a:rPr lang="fr-BE" sz="2800" b="0" strike="noStrike" spc="-1">
                <a:solidFill>
                  <a:srgbClr val="000000"/>
                </a:solidFill>
                <a:latin typeface="Franklin Gothic Book"/>
                <a:ea typeface="DejaVu Sans"/>
              </a:rPr>
              <a:t>Ni l'école d'origine ni l'école d'accueil ne sont responsables de la recherche des familles d'accueil, du voyage, de l'assurance voyage, de la pension et du logement ou des frais éventuels.</a:t>
            </a:r>
            <a:endParaRPr lang="fr-FR" sz="2800" b="0" strike="noStrike" spc="-1">
              <a:latin typeface="Arial"/>
            </a:endParaRPr>
          </a:p>
        </p:txBody>
      </p:sp>
      <p:sp>
        <p:nvSpPr>
          <p:cNvPr id="176" name="Título 12"/>
          <p:cNvSpPr/>
          <p:nvPr/>
        </p:nvSpPr>
        <p:spPr>
          <a:xfrm>
            <a:off x="683640" y="836640"/>
            <a:ext cx="7957800" cy="658440"/>
          </a:xfrm>
          <a:prstGeom prst="rect">
            <a:avLst/>
          </a:prstGeom>
          <a:solidFill>
            <a:schemeClr val="tx1"/>
          </a:solidFill>
          <a:ln w="0">
            <a:noFill/>
          </a:ln>
        </p:spPr>
        <p:style>
          <a:lnRef idx="0">
            <a:scrgbClr r="0" g="0" b="0"/>
          </a:lnRef>
          <a:fillRef idx="0">
            <a:scrgbClr r="0" g="0" b="0"/>
          </a:fillRef>
          <a:effectRef idx="0">
            <a:scrgbClr r="0" g="0" b="0"/>
          </a:effectRef>
          <a:fontRef idx="minor"/>
        </p:style>
        <p:txBody>
          <a:bodyPr lIns="90000" tIns="45000" rIns="90000" bIns="45000" anchor="t" anchorCtr="1">
            <a:normAutofit/>
          </a:bodyPr>
          <a:lstStyle/>
          <a:p>
            <a:pPr algn="ctr">
              <a:lnSpc>
                <a:spcPct val="89000"/>
              </a:lnSpc>
            </a:pPr>
            <a:r>
              <a:rPr lang="fr-BE" sz="4000" b="0" strike="noStrike" spc="-1">
                <a:solidFill>
                  <a:srgbClr val="FFFFFF"/>
                </a:solidFill>
                <a:latin typeface="Franklin Gothic Book"/>
                <a:ea typeface="DejaVu Sans"/>
              </a:rPr>
              <a:t>ASPECTS FINANCIERS</a:t>
            </a:r>
            <a:endParaRPr lang="fr-FR" sz="4000" b="0" strike="noStrike" spc="-1">
              <a:latin typeface="Arial"/>
            </a:endParaRPr>
          </a:p>
        </p:txBody>
      </p:sp>
      <p:pic>
        <p:nvPicPr>
          <p:cNvPr id="177" name="Imagen 6"/>
          <p:cNvPicPr/>
          <p:nvPr/>
        </p:nvPicPr>
        <p:blipFill>
          <a:blip r:embed="rId2"/>
          <a:stretch/>
        </p:blipFill>
        <p:spPr>
          <a:xfrm>
            <a:off x="8016120" y="5805360"/>
            <a:ext cx="1025280" cy="9504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42" presetClass="entr" fill="hold" nodeType="withEffect">
                                  <p:stCondLst>
                                    <p:cond delay="0"/>
                                  </p:stCondLst>
                                  <p:childTnLst>
                                    <p:set>
                                      <p:cBhvr>
                                        <p:cTn id="6" dur="1" fill="hold">
                                          <p:stCondLst>
                                            <p:cond delay="0"/>
                                          </p:stCondLst>
                                        </p:cTn>
                                        <p:tgtEl>
                                          <p:spTgt spid="175">
                                            <p:txEl>
                                              <p:pRg st="0" end="0"/>
                                            </p:txEl>
                                          </p:spTgt>
                                        </p:tgtEl>
                                        <p:attrNameLst>
                                          <p:attrName>style.visibility</p:attrName>
                                        </p:attrNameLst>
                                      </p:cBhvr>
                                      <p:to>
                                        <p:strVal val="visible"/>
                                      </p:to>
                                    </p:set>
                                    <p:animEffect transition="in" filter="fade">
                                      <p:cBhvr additive="repl">
                                        <p:cTn id="7" dur="1000"/>
                                        <p:tgtEl>
                                          <p:spTgt spid="175">
                                            <p:txEl>
                                              <p:pRg st="0" end="0"/>
                                            </p:txEl>
                                          </p:spTgt>
                                        </p:tgtEl>
                                      </p:cBhvr>
                                    </p:animEffect>
                                    <p:anim calcmode="lin" valueType="num">
                                      <p:cBhvr additive="repl">
                                        <p:cTn id="8" dur="1000" fill="hold"/>
                                        <p:tgtEl>
                                          <p:spTgt spid="175">
                                            <p:txEl>
                                              <p:pRg st="0" end="0"/>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78" name="PlaceHolder 1"/>
          <p:cNvSpPr>
            <a:spLocks noGrp="1"/>
          </p:cNvSpPr>
          <p:nvPr>
            <p:ph/>
          </p:nvPr>
        </p:nvSpPr>
        <p:spPr>
          <a:xfrm>
            <a:off x="937080" y="1700640"/>
            <a:ext cx="7734240" cy="2055960"/>
          </a:xfrm>
          <a:prstGeom prst="rect">
            <a:avLst/>
          </a:prstGeom>
          <a:noFill/>
          <a:ln w="0">
            <a:noFill/>
          </a:ln>
        </p:spPr>
        <p:txBody>
          <a:bodyPr lIns="90000" tIns="45000" rIns="90000" bIns="45000" anchor="t">
            <a:normAutofit/>
          </a:bodyPr>
          <a:lstStyle/>
          <a:p>
            <a:pPr marL="384120" indent="-384120">
              <a:lnSpc>
                <a:spcPct val="94000"/>
              </a:lnSpc>
              <a:spcBef>
                <a:spcPts val="1001"/>
              </a:spcBef>
              <a:spcAft>
                <a:spcPts val="201"/>
              </a:spcAft>
              <a:buClr>
                <a:srgbClr val="000000"/>
              </a:buClr>
              <a:buFont typeface="Franklin Gothic Book"/>
              <a:buChar char="■"/>
            </a:pPr>
            <a:r>
              <a:rPr lang="en-US" sz="2800" b="0" strike="noStrike" spc="-1">
                <a:solidFill>
                  <a:srgbClr val="000000"/>
                </a:solidFill>
                <a:latin typeface="Franklin Gothic Book"/>
              </a:rPr>
              <a:t>Manela Marín Del Río</a:t>
            </a:r>
            <a:endParaRPr lang="fr-FR" sz="2800" b="0" strike="noStrike" spc="-1">
              <a:solidFill>
                <a:srgbClr val="000000"/>
              </a:solidFill>
              <a:latin typeface="Arial"/>
            </a:endParaRPr>
          </a:p>
          <a:p>
            <a:pPr>
              <a:lnSpc>
                <a:spcPct val="94000"/>
              </a:lnSpc>
              <a:spcBef>
                <a:spcPts val="1001"/>
              </a:spcBef>
              <a:spcAft>
                <a:spcPts val="201"/>
              </a:spcAft>
              <a:tabLst>
                <a:tab pos="0" algn="l"/>
              </a:tabLst>
            </a:pPr>
            <a:r>
              <a:rPr lang="en-US" sz="2400" b="0" i="1" u="sng" strike="noStrike" spc="-1">
                <a:solidFill>
                  <a:srgbClr val="77A2BB"/>
                </a:solidFill>
                <a:uFillTx/>
                <a:latin typeface="Franklin Gothic Book"/>
                <a:hlinkClick r:id="rId3"/>
              </a:rPr>
              <a:t>manela.marin-del-rio@teacher.eursc.eu</a:t>
            </a:r>
            <a:endParaRPr lang="fr-FR" sz="2400" b="0" strike="noStrike" spc="-1">
              <a:solidFill>
                <a:srgbClr val="000000"/>
              </a:solidFill>
              <a:latin typeface="Arial"/>
            </a:endParaRPr>
          </a:p>
          <a:p>
            <a:pPr marL="384120" indent="-384120">
              <a:lnSpc>
                <a:spcPct val="94000"/>
              </a:lnSpc>
              <a:spcBef>
                <a:spcPts val="1001"/>
              </a:spcBef>
              <a:spcAft>
                <a:spcPts val="201"/>
              </a:spcAft>
              <a:buClr>
                <a:srgbClr val="191B0E"/>
              </a:buClr>
              <a:buFont typeface="Franklin Gothic Book"/>
              <a:buChar char="■"/>
              <a:tabLst>
                <a:tab pos="0" algn="l"/>
              </a:tabLst>
            </a:pPr>
            <a:r>
              <a:rPr lang="en-US" sz="2800" b="0" strike="noStrike" spc="-1">
                <a:solidFill>
                  <a:srgbClr val="191B0E"/>
                </a:solidFill>
                <a:latin typeface="Franklin Gothic Book"/>
              </a:rPr>
              <a:t>APEEE</a:t>
            </a:r>
            <a:endParaRPr lang="fr-FR" sz="2800" b="0" strike="noStrike" spc="-1">
              <a:solidFill>
                <a:srgbClr val="000000"/>
              </a:solidFill>
              <a:latin typeface="Arial"/>
            </a:endParaRPr>
          </a:p>
          <a:p>
            <a:pPr>
              <a:lnSpc>
                <a:spcPct val="94000"/>
              </a:lnSpc>
              <a:spcBef>
                <a:spcPts val="1001"/>
              </a:spcBef>
              <a:spcAft>
                <a:spcPts val="201"/>
              </a:spcAft>
              <a:tabLst>
                <a:tab pos="0" algn="l"/>
              </a:tabLst>
            </a:pPr>
            <a:r>
              <a:rPr lang="es-ES" sz="2400" b="0" i="1" u="sng" strike="noStrike" spc="-1">
                <a:solidFill>
                  <a:srgbClr val="77A2BB"/>
                </a:solidFill>
                <a:uFillTx/>
                <a:latin typeface="Franklin Gothic Book"/>
                <a:hlinkClick r:id="rId4"/>
              </a:rPr>
              <a:t>info@uccleparents.org</a:t>
            </a:r>
            <a:endParaRPr lang="fr-FR" sz="2400" b="0" strike="noStrike" spc="-1">
              <a:solidFill>
                <a:srgbClr val="000000"/>
              </a:solidFill>
              <a:latin typeface="Arial"/>
            </a:endParaRPr>
          </a:p>
        </p:txBody>
      </p:sp>
      <p:sp>
        <p:nvSpPr>
          <p:cNvPr id="179" name="PlaceHolder 2"/>
          <p:cNvSpPr>
            <a:spLocks noGrp="1"/>
          </p:cNvSpPr>
          <p:nvPr>
            <p:ph type="title"/>
          </p:nvPr>
        </p:nvSpPr>
        <p:spPr>
          <a:xfrm>
            <a:off x="685800" y="419400"/>
            <a:ext cx="7985520" cy="707040"/>
          </a:xfrm>
          <a:prstGeom prst="rect">
            <a:avLst/>
          </a:prstGeom>
          <a:solidFill>
            <a:srgbClr val="000000"/>
          </a:solidFill>
          <a:ln w="0">
            <a:noFill/>
          </a:ln>
        </p:spPr>
        <p:txBody>
          <a:bodyPr lIns="90000" tIns="45000" rIns="90000" bIns="45000" anchor="t" anchorCtr="1">
            <a:normAutofit/>
          </a:bodyPr>
          <a:lstStyle/>
          <a:p>
            <a:pPr algn="ctr">
              <a:lnSpc>
                <a:spcPct val="89000"/>
              </a:lnSpc>
            </a:pPr>
            <a:r>
              <a:rPr lang="fr-BE" sz="4000" b="0" strike="noStrike" spc="-1">
                <a:solidFill>
                  <a:srgbClr val="FFFFFF"/>
                </a:solidFill>
                <a:latin typeface="Franklin Gothic Book"/>
              </a:rPr>
              <a:t>CONTACTS</a:t>
            </a:r>
            <a:endParaRPr lang="fr-FR" sz="4000" b="0" strike="noStrike" spc="-1">
              <a:solidFill>
                <a:srgbClr val="000000"/>
              </a:solidFill>
              <a:latin typeface="Arial"/>
            </a:endParaRPr>
          </a:p>
        </p:txBody>
      </p:sp>
      <p:pic>
        <p:nvPicPr>
          <p:cNvPr id="180" name="Imagen 4"/>
          <p:cNvPicPr/>
          <p:nvPr/>
        </p:nvPicPr>
        <p:blipFill>
          <a:blip r:embed="rId5"/>
          <a:stretch/>
        </p:blipFill>
        <p:spPr>
          <a:xfrm>
            <a:off x="8016120" y="5805360"/>
            <a:ext cx="1025280" cy="9504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81" name="Imagen 4"/>
          <p:cNvPicPr/>
          <p:nvPr/>
        </p:nvPicPr>
        <p:blipFill>
          <a:blip r:embed="rId2"/>
          <a:stretch/>
        </p:blipFill>
        <p:spPr>
          <a:xfrm>
            <a:off x="1403640" y="1052640"/>
            <a:ext cx="3656520" cy="2208600"/>
          </a:xfrm>
          <a:prstGeom prst="rect">
            <a:avLst/>
          </a:prstGeom>
          <a:ln w="0">
            <a:noFill/>
          </a:ln>
        </p:spPr>
      </p:pic>
      <p:pic>
        <p:nvPicPr>
          <p:cNvPr id="182" name="Imagen 5"/>
          <p:cNvPicPr/>
          <p:nvPr/>
        </p:nvPicPr>
        <p:blipFill>
          <a:blip r:embed="rId3"/>
          <a:stretch/>
        </p:blipFill>
        <p:spPr>
          <a:xfrm>
            <a:off x="5046480" y="3645000"/>
            <a:ext cx="3455640" cy="230328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31" name="Content Placeholder 2"/>
          <p:cNvSpPr/>
          <p:nvPr/>
        </p:nvSpPr>
        <p:spPr>
          <a:xfrm>
            <a:off x="1110600" y="1772640"/>
            <a:ext cx="7493400" cy="420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92500"/>
          </a:bodyPr>
          <a:lstStyle/>
          <a:p>
            <a:pPr>
              <a:lnSpc>
                <a:spcPct val="94000"/>
              </a:lnSpc>
              <a:spcBef>
                <a:spcPts val="1001"/>
              </a:spcBef>
              <a:spcAft>
                <a:spcPts val="201"/>
              </a:spcAft>
            </a:pPr>
            <a:r>
              <a:rPr lang="en-US" sz="2800" b="0" strike="noStrike" spc="-1">
                <a:solidFill>
                  <a:srgbClr val="000000"/>
                </a:solidFill>
                <a:latin typeface="Franklin Gothic Book"/>
                <a:ea typeface="DejaVu Sans"/>
              </a:rPr>
              <a:t>Étant donné que la situation sanitaire et de santé publique diffère d'un État membre à l'autre et qu'elle est en constante évolution,</a:t>
            </a:r>
            <a:r>
              <a:rPr lang="en-US" sz="2800" b="1" strike="noStrike" spc="-1">
                <a:solidFill>
                  <a:srgbClr val="000000"/>
                </a:solidFill>
                <a:latin typeface="Franklin Gothic Book"/>
                <a:ea typeface="DejaVu Sans"/>
              </a:rPr>
              <a:t> le programme de mobilité ne peut avoir lieu qu'à condition que les réglementations sanitaires et les restrictions de voyage nationales ou locales soient respectées.</a:t>
            </a:r>
            <a:endParaRPr lang="fr-FR" sz="2800" b="0" strike="noStrike" spc="-1">
              <a:latin typeface="Arial"/>
            </a:endParaRPr>
          </a:p>
          <a:p>
            <a:pPr>
              <a:lnSpc>
                <a:spcPct val="94000"/>
              </a:lnSpc>
              <a:spcBef>
                <a:spcPts val="1001"/>
              </a:spcBef>
              <a:spcAft>
                <a:spcPts val="201"/>
              </a:spcAft>
              <a:tabLst>
                <a:tab pos="0" algn="l"/>
              </a:tabLst>
            </a:pPr>
            <a:r>
              <a:rPr lang="en-US" sz="2800" b="1" strike="noStrike" spc="-1">
                <a:solidFill>
                  <a:srgbClr val="000000"/>
                </a:solidFill>
                <a:latin typeface="Franklin Gothic Book"/>
                <a:ea typeface="DejaVu Sans"/>
              </a:rPr>
              <a:t>L'école ne peut être tenue responsable des dépenses en cas d'annulation du programme de mobilité, y compris les restrictions de voyage ou autres conditions.</a:t>
            </a:r>
            <a:endParaRPr lang="fr-FR" sz="2800" b="0" strike="noStrike" spc="-1">
              <a:latin typeface="Arial"/>
            </a:endParaRPr>
          </a:p>
          <a:p>
            <a:pPr>
              <a:lnSpc>
                <a:spcPct val="94000"/>
              </a:lnSpc>
              <a:spcBef>
                <a:spcPts val="1001"/>
              </a:spcBef>
              <a:spcAft>
                <a:spcPts val="201"/>
              </a:spcAft>
              <a:tabLst>
                <a:tab pos="0" algn="l"/>
              </a:tabLst>
            </a:pPr>
            <a:endParaRPr lang="fr-FR" sz="2800" b="0" strike="noStrike" spc="-1">
              <a:latin typeface="Arial"/>
            </a:endParaRPr>
          </a:p>
          <a:p>
            <a:pPr>
              <a:lnSpc>
                <a:spcPct val="94000"/>
              </a:lnSpc>
              <a:spcBef>
                <a:spcPts val="1001"/>
              </a:spcBef>
              <a:spcAft>
                <a:spcPts val="201"/>
              </a:spcAft>
              <a:tabLst>
                <a:tab pos="0" algn="l"/>
              </a:tabLst>
            </a:pPr>
            <a:endParaRPr lang="fr-FR" sz="2800" b="0" strike="noStrike" spc="-1">
              <a:latin typeface="Arial"/>
            </a:endParaRPr>
          </a:p>
        </p:txBody>
      </p:sp>
      <p:pic>
        <p:nvPicPr>
          <p:cNvPr id="132" name="Imagen 15"/>
          <p:cNvPicPr/>
          <p:nvPr/>
        </p:nvPicPr>
        <p:blipFill>
          <a:blip r:embed="rId2"/>
          <a:stretch/>
        </p:blipFill>
        <p:spPr>
          <a:xfrm>
            <a:off x="8016120" y="5805360"/>
            <a:ext cx="1025280" cy="950400"/>
          </a:xfrm>
          <a:prstGeom prst="rect">
            <a:avLst/>
          </a:prstGeom>
          <a:ln w="0">
            <a:noFill/>
          </a:ln>
        </p:spPr>
      </p:pic>
      <p:sp>
        <p:nvSpPr>
          <p:cNvPr id="133" name="Título 12"/>
          <p:cNvSpPr/>
          <p:nvPr/>
        </p:nvSpPr>
        <p:spPr>
          <a:xfrm>
            <a:off x="743040" y="764640"/>
            <a:ext cx="7957080" cy="681120"/>
          </a:xfrm>
          <a:prstGeom prst="rect">
            <a:avLst/>
          </a:prstGeom>
          <a:solidFill>
            <a:schemeClr val="tx1"/>
          </a:solidFill>
          <a:ln w="0">
            <a:noFill/>
          </a:ln>
        </p:spPr>
        <p:style>
          <a:lnRef idx="0">
            <a:scrgbClr r="0" g="0" b="0"/>
          </a:lnRef>
          <a:fillRef idx="0">
            <a:scrgbClr r="0" g="0" b="0"/>
          </a:fillRef>
          <a:effectRef idx="0">
            <a:scrgbClr r="0" g="0" b="0"/>
          </a:effectRef>
          <a:fontRef idx="minor"/>
        </p:style>
        <p:txBody>
          <a:bodyPr lIns="90000" tIns="45000" rIns="90000" bIns="45000" anchor="t" anchorCtr="1">
            <a:normAutofit/>
          </a:bodyPr>
          <a:lstStyle/>
          <a:p>
            <a:pPr algn="ctr">
              <a:lnSpc>
                <a:spcPct val="89000"/>
              </a:lnSpc>
            </a:pPr>
            <a:r>
              <a:rPr lang="fr-BE" sz="4000" b="0" strike="noStrike" spc="-1">
                <a:solidFill>
                  <a:srgbClr val="FFFFFF"/>
                </a:solidFill>
                <a:latin typeface="Franklin Gothic Book"/>
                <a:ea typeface="DejaVu Sans"/>
              </a:rPr>
              <a:t>INTRODUCTION</a:t>
            </a:r>
            <a:endParaRPr lang="fr-FR" sz="4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34" name="Content Placeholder 1"/>
          <p:cNvSpPr/>
          <p:nvPr/>
        </p:nvSpPr>
        <p:spPr>
          <a:xfrm>
            <a:off x="1110600" y="1772640"/>
            <a:ext cx="7348680" cy="420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74000" lnSpcReduction="20000"/>
          </a:bodyPr>
          <a:lstStyle/>
          <a:p>
            <a:pPr marL="457200" indent="-457200">
              <a:lnSpc>
                <a:spcPct val="94000"/>
              </a:lnSpc>
              <a:spcBef>
                <a:spcPts val="1001"/>
              </a:spcBef>
              <a:spcAft>
                <a:spcPts val="201"/>
              </a:spcAft>
              <a:buClr>
                <a:srgbClr val="000000"/>
              </a:buClr>
              <a:buFont typeface="Wingdings" charset="2"/>
              <a:buChar char=""/>
            </a:pPr>
            <a:r>
              <a:rPr lang="en-US" sz="3200" b="1" strike="noStrike" spc="-1" dirty="0" err="1">
                <a:solidFill>
                  <a:srgbClr val="000000"/>
                </a:solidFill>
                <a:latin typeface="Franklin Gothic Book"/>
                <a:ea typeface="DejaVu Sans"/>
              </a:rPr>
              <a:t>Améliorer</a:t>
            </a:r>
            <a:r>
              <a:rPr lang="en-US" sz="3200" b="1" strike="noStrike" spc="-1" dirty="0">
                <a:solidFill>
                  <a:srgbClr val="000000"/>
                </a:solidFill>
                <a:latin typeface="Franklin Gothic Book"/>
                <a:ea typeface="DejaVu Sans"/>
              </a:rPr>
              <a:t> des </a:t>
            </a:r>
            <a:r>
              <a:rPr lang="en-US" sz="3200" b="1" strike="noStrike" spc="-1" dirty="0" err="1">
                <a:solidFill>
                  <a:srgbClr val="000000"/>
                </a:solidFill>
                <a:latin typeface="Franklin Gothic Book"/>
                <a:ea typeface="DejaVu Sans"/>
              </a:rPr>
              <a:t>compétences</a:t>
            </a:r>
            <a:r>
              <a:rPr lang="en-US" sz="3200" b="1" strike="noStrike" spc="-1" dirty="0">
                <a:solidFill>
                  <a:srgbClr val="000000"/>
                </a:solidFill>
                <a:latin typeface="Franklin Gothic Book"/>
                <a:ea typeface="DejaVu Sans"/>
              </a:rPr>
              <a:t> </a:t>
            </a:r>
            <a:r>
              <a:rPr lang="en-US" sz="3200" b="1" strike="noStrike" spc="-1" dirty="0" err="1">
                <a:solidFill>
                  <a:srgbClr val="000000"/>
                </a:solidFill>
                <a:latin typeface="Franklin Gothic Book"/>
                <a:ea typeface="DejaVu Sans"/>
              </a:rPr>
              <a:t>académiques</a:t>
            </a:r>
            <a:r>
              <a:rPr lang="en-US" sz="3200" b="1" strike="noStrike" spc="-1" dirty="0">
                <a:solidFill>
                  <a:srgbClr val="000000"/>
                </a:solidFill>
                <a:latin typeface="Franklin Gothic Book"/>
                <a:ea typeface="DejaVu Sans"/>
              </a:rPr>
              <a:t> et </a:t>
            </a:r>
            <a:r>
              <a:rPr lang="en-US" sz="3200" b="1" strike="noStrike" spc="-1" dirty="0" err="1">
                <a:solidFill>
                  <a:srgbClr val="000000"/>
                </a:solidFill>
                <a:latin typeface="Franklin Gothic Book"/>
                <a:ea typeface="DejaVu Sans"/>
              </a:rPr>
              <a:t>linguistiques</a:t>
            </a:r>
            <a:r>
              <a:rPr lang="en-US" sz="3200" b="1" strike="noStrike" spc="-1" dirty="0">
                <a:solidFill>
                  <a:srgbClr val="000000"/>
                </a:solidFill>
                <a:latin typeface="Franklin Gothic Book"/>
                <a:ea typeface="DejaVu Sans"/>
              </a:rPr>
              <a:t> </a:t>
            </a:r>
            <a:endParaRPr lang="fr-FR" sz="3200" b="0" strike="noStrike" spc="-1" dirty="0">
              <a:latin typeface="Arial"/>
            </a:endParaRPr>
          </a:p>
          <a:p>
            <a:pPr>
              <a:lnSpc>
                <a:spcPct val="94000"/>
              </a:lnSpc>
              <a:spcBef>
                <a:spcPts val="1001"/>
              </a:spcBef>
              <a:spcAft>
                <a:spcPts val="201"/>
              </a:spcAft>
              <a:tabLst>
                <a:tab pos="0" algn="l"/>
              </a:tabLst>
            </a:pPr>
            <a:r>
              <a:rPr lang="fr-BE" sz="3400" spc="-1" dirty="0">
                <a:solidFill>
                  <a:srgbClr val="335366"/>
                </a:solidFill>
                <a:latin typeface="Franklin Gothic Book"/>
                <a:ea typeface="DejaVu Sans"/>
              </a:rPr>
              <a:t>Permettre aux étudiants de parler la langue L2 et L3 avec leur famille d'accueil et de continuer dans leur section linguistique L1. Mais il peut y avoir des exceptions (élèves </a:t>
            </a:r>
            <a:r>
              <a:rPr lang="fr-BE" sz="3400" spc="-1" dirty="0" err="1">
                <a:solidFill>
                  <a:srgbClr val="335366"/>
                </a:solidFill>
                <a:latin typeface="Franklin Gothic Book"/>
                <a:ea typeface="DejaVu Sans"/>
              </a:rPr>
              <a:t>Swals</a:t>
            </a:r>
            <a:r>
              <a:rPr lang="fr-BE" sz="3400" spc="-1" dirty="0">
                <a:solidFill>
                  <a:srgbClr val="335366"/>
                </a:solidFill>
                <a:latin typeface="Franklin Gothic Book"/>
                <a:ea typeface="DejaVu Sans"/>
              </a:rPr>
              <a:t>).</a:t>
            </a:r>
            <a:endParaRPr lang="fr-FR" sz="3400" spc="-1" dirty="0">
              <a:solidFill>
                <a:srgbClr val="335366"/>
              </a:solidFill>
              <a:latin typeface="Franklin Gothic Book"/>
              <a:ea typeface="DejaVu Sans"/>
            </a:endParaRPr>
          </a:p>
          <a:p>
            <a:pPr marL="457200" indent="-457200">
              <a:lnSpc>
                <a:spcPct val="94000"/>
              </a:lnSpc>
              <a:spcBef>
                <a:spcPts val="1001"/>
              </a:spcBef>
              <a:spcAft>
                <a:spcPts val="201"/>
              </a:spcAft>
              <a:buClr>
                <a:srgbClr val="000000"/>
              </a:buClr>
              <a:buFont typeface="Wingdings" charset="2"/>
              <a:buChar char=""/>
              <a:tabLst>
                <a:tab pos="0" algn="l"/>
              </a:tabLst>
            </a:pPr>
            <a:r>
              <a:rPr lang="en-US" sz="2900" b="1" strike="noStrike" spc="-1" dirty="0">
                <a:solidFill>
                  <a:srgbClr val="000000"/>
                </a:solidFill>
                <a:latin typeface="Franklin Gothic Book"/>
                <a:ea typeface="DejaVu Sans"/>
              </a:rPr>
              <a:t>Vivre  </a:t>
            </a:r>
            <a:r>
              <a:rPr lang="en-US" sz="2900" b="1" strike="noStrike" spc="-1" dirty="0" err="1">
                <a:solidFill>
                  <a:srgbClr val="000000"/>
                </a:solidFill>
                <a:latin typeface="Franklin Gothic Book"/>
                <a:ea typeface="DejaVu Sans"/>
              </a:rPr>
              <a:t>dans</a:t>
            </a:r>
            <a:r>
              <a:rPr lang="en-US" sz="2900" b="1" strike="noStrike" spc="-1" dirty="0">
                <a:solidFill>
                  <a:srgbClr val="000000"/>
                </a:solidFill>
                <a:latin typeface="Franklin Gothic Book"/>
                <a:ea typeface="DejaVu Sans"/>
              </a:rPr>
              <a:t> un </a:t>
            </a:r>
            <a:r>
              <a:rPr lang="en-US" sz="2900" b="1" strike="noStrike" spc="-1" dirty="0" err="1">
                <a:solidFill>
                  <a:srgbClr val="000000"/>
                </a:solidFill>
                <a:latin typeface="Franklin Gothic Book"/>
                <a:ea typeface="DejaVu Sans"/>
              </a:rPr>
              <a:t>environnement</a:t>
            </a:r>
            <a:r>
              <a:rPr lang="en-US" sz="2900" b="1" strike="noStrike" spc="-1" dirty="0">
                <a:solidFill>
                  <a:srgbClr val="000000"/>
                </a:solidFill>
                <a:latin typeface="Franklin Gothic Book"/>
                <a:ea typeface="DejaVu Sans"/>
              </a:rPr>
              <a:t>  </a:t>
            </a:r>
            <a:r>
              <a:rPr lang="en-US" sz="2900" b="1" strike="noStrike" spc="-1" dirty="0" err="1">
                <a:solidFill>
                  <a:srgbClr val="000000"/>
                </a:solidFill>
                <a:latin typeface="Franklin Gothic Book"/>
                <a:ea typeface="DejaVu Sans"/>
              </a:rPr>
              <a:t>éducatif</a:t>
            </a:r>
            <a:r>
              <a:rPr lang="en-US" sz="2900" b="1" strike="noStrike" spc="-1" dirty="0">
                <a:solidFill>
                  <a:srgbClr val="000000"/>
                </a:solidFill>
                <a:latin typeface="Franklin Gothic Book"/>
                <a:ea typeface="DejaVu Sans"/>
              </a:rPr>
              <a:t> et </a:t>
            </a:r>
            <a:r>
              <a:rPr lang="en-US" sz="2900" b="1" strike="noStrike" spc="-1" dirty="0" err="1">
                <a:solidFill>
                  <a:srgbClr val="000000"/>
                </a:solidFill>
                <a:latin typeface="Franklin Gothic Book"/>
                <a:ea typeface="DejaVu Sans"/>
              </a:rPr>
              <a:t>culturel</a:t>
            </a:r>
            <a:r>
              <a:rPr lang="en-US" sz="2900" b="1" strike="noStrike" spc="-1" dirty="0">
                <a:solidFill>
                  <a:srgbClr val="000000"/>
                </a:solidFill>
                <a:latin typeface="Franklin Gothic Book"/>
                <a:ea typeface="DejaVu Sans"/>
              </a:rPr>
              <a:t> </a:t>
            </a:r>
            <a:r>
              <a:rPr lang="en-US" sz="2900" b="1" strike="noStrike" spc="-1" dirty="0" err="1">
                <a:solidFill>
                  <a:srgbClr val="000000"/>
                </a:solidFill>
                <a:latin typeface="Franklin Gothic Book"/>
                <a:ea typeface="DejaVu Sans"/>
              </a:rPr>
              <a:t>différent</a:t>
            </a:r>
            <a:endParaRPr lang="fr-FR" sz="2900" b="0" strike="noStrike" spc="-1" dirty="0">
              <a:latin typeface="Arial"/>
            </a:endParaRPr>
          </a:p>
          <a:p>
            <a:pPr>
              <a:lnSpc>
                <a:spcPct val="94000"/>
              </a:lnSpc>
              <a:spcBef>
                <a:spcPts val="1001"/>
              </a:spcBef>
              <a:spcAft>
                <a:spcPts val="201"/>
              </a:spcAft>
              <a:tabLst>
                <a:tab pos="0" algn="l"/>
              </a:tabLst>
            </a:pPr>
            <a:r>
              <a:rPr lang="fr-BE" sz="3400" spc="-1" dirty="0">
                <a:solidFill>
                  <a:srgbClr val="335366"/>
                </a:solidFill>
                <a:latin typeface="Franklin Gothic Book"/>
                <a:ea typeface="DejaVu Sans"/>
              </a:rPr>
              <a:t>La culture ne s'apprend pas facilement dans une salle de classe. Nous devons faire l'expérience du pays. En vivant dans un autre pays, les étudiants deviennent plus matures et plus ouverts d'esprit.</a:t>
            </a:r>
            <a:endParaRPr lang="fr-FR" sz="3400" spc="-1" dirty="0">
              <a:solidFill>
                <a:srgbClr val="335366"/>
              </a:solidFill>
              <a:latin typeface="Franklin Gothic Book"/>
              <a:ea typeface="DejaVu Sans"/>
            </a:endParaRPr>
          </a:p>
          <a:p>
            <a:pPr>
              <a:lnSpc>
                <a:spcPct val="94000"/>
              </a:lnSpc>
              <a:spcBef>
                <a:spcPts val="1001"/>
              </a:spcBef>
              <a:spcAft>
                <a:spcPts val="201"/>
              </a:spcAft>
              <a:tabLst>
                <a:tab pos="0" algn="l"/>
              </a:tabLst>
            </a:pPr>
            <a:endParaRPr lang="fr-FR" sz="2900" b="0" strike="noStrike" spc="-1" dirty="0">
              <a:latin typeface="Arial"/>
            </a:endParaRPr>
          </a:p>
        </p:txBody>
      </p:sp>
      <p:pic>
        <p:nvPicPr>
          <p:cNvPr id="135" name="Imagen 1"/>
          <p:cNvPicPr/>
          <p:nvPr/>
        </p:nvPicPr>
        <p:blipFill>
          <a:blip r:embed="rId2"/>
          <a:stretch/>
        </p:blipFill>
        <p:spPr>
          <a:xfrm>
            <a:off x="8016120" y="5805360"/>
            <a:ext cx="1025280" cy="950400"/>
          </a:xfrm>
          <a:prstGeom prst="rect">
            <a:avLst/>
          </a:prstGeom>
          <a:ln w="0">
            <a:noFill/>
          </a:ln>
        </p:spPr>
      </p:pic>
      <p:sp>
        <p:nvSpPr>
          <p:cNvPr id="136" name="Título 1"/>
          <p:cNvSpPr/>
          <p:nvPr/>
        </p:nvSpPr>
        <p:spPr>
          <a:xfrm>
            <a:off x="743040" y="764640"/>
            <a:ext cx="7957080" cy="681120"/>
          </a:xfrm>
          <a:prstGeom prst="rect">
            <a:avLst/>
          </a:prstGeom>
          <a:solidFill>
            <a:schemeClr val="tx1"/>
          </a:solidFill>
          <a:ln w="0">
            <a:noFill/>
          </a:ln>
        </p:spPr>
        <p:style>
          <a:lnRef idx="0">
            <a:scrgbClr r="0" g="0" b="0"/>
          </a:lnRef>
          <a:fillRef idx="0">
            <a:scrgbClr r="0" g="0" b="0"/>
          </a:fillRef>
          <a:effectRef idx="0">
            <a:scrgbClr r="0" g="0" b="0"/>
          </a:effectRef>
          <a:fontRef idx="minor"/>
        </p:style>
        <p:txBody>
          <a:bodyPr lIns="90000" tIns="45000" rIns="90000" bIns="45000" anchor="t" anchorCtr="1">
            <a:normAutofit/>
          </a:bodyPr>
          <a:lstStyle/>
          <a:p>
            <a:pPr algn="ctr">
              <a:lnSpc>
                <a:spcPct val="89000"/>
              </a:lnSpc>
            </a:pPr>
            <a:r>
              <a:rPr lang="fr-BE" sz="4000" b="0" strike="noStrike" spc="-1">
                <a:solidFill>
                  <a:srgbClr val="FFFFFF"/>
                </a:solidFill>
                <a:latin typeface="Franklin Gothic Book"/>
                <a:ea typeface="DejaVu Sans"/>
              </a:rPr>
              <a:t>OBJECTIF</a:t>
            </a:r>
            <a:endParaRPr lang="fr-FR" sz="4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42" presetClass="entr" fill="hold" nodeType="withEffect">
                                  <p:stCondLst>
                                    <p:cond delay="0"/>
                                  </p:stCondLst>
                                  <p:childTnLst>
                                    <p:set>
                                      <p:cBhvr>
                                        <p:cTn id="6" dur="1" fill="hold">
                                          <p:stCondLst>
                                            <p:cond delay="0"/>
                                          </p:stCondLst>
                                        </p:cTn>
                                        <p:tgtEl>
                                          <p:spTgt spid="134">
                                            <p:txEl>
                                              <p:pRg st="0" end="0"/>
                                            </p:txEl>
                                          </p:spTgt>
                                        </p:tgtEl>
                                        <p:attrNameLst>
                                          <p:attrName>style.visibility</p:attrName>
                                        </p:attrNameLst>
                                      </p:cBhvr>
                                      <p:to>
                                        <p:strVal val="visible"/>
                                      </p:to>
                                    </p:set>
                                    <p:animEffect transition="in" filter="fade">
                                      <p:cBhvr additive="repl">
                                        <p:cTn id="7" dur="1000"/>
                                        <p:tgtEl>
                                          <p:spTgt spid="134">
                                            <p:txEl>
                                              <p:pRg st="0" end="0"/>
                                            </p:txEl>
                                          </p:spTgt>
                                        </p:tgtEl>
                                      </p:cBhvr>
                                    </p:animEffect>
                                    <p:anim calcmode="lin" valueType="num">
                                      <p:cBhvr additive="repl">
                                        <p:cTn id="8" dur="1000" fill="hold"/>
                                        <p:tgtEl>
                                          <p:spTgt spid="134">
                                            <p:txEl>
                                              <p:pRg st="0" end="0"/>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3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37" name="Content Placeholder 2"/>
          <p:cNvSpPr/>
          <p:nvPr/>
        </p:nvSpPr>
        <p:spPr>
          <a:xfrm>
            <a:off x="1140480" y="1621440"/>
            <a:ext cx="7221600" cy="4535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90500" lnSpcReduction="20000"/>
          </a:bodyPr>
          <a:lstStyle/>
          <a:p>
            <a:pPr marL="384120" indent="-384120">
              <a:lnSpc>
                <a:spcPct val="94000"/>
              </a:lnSpc>
              <a:spcBef>
                <a:spcPts val="1001"/>
              </a:spcBef>
              <a:spcAft>
                <a:spcPts val="201"/>
              </a:spcAft>
              <a:buClr>
                <a:srgbClr val="000000"/>
              </a:buClr>
              <a:buFont typeface="Franklin Gothic Book"/>
              <a:buChar char="■"/>
            </a:pPr>
            <a:r>
              <a:rPr lang="en-US" sz="2800" b="1" strike="noStrike" spc="-1">
                <a:solidFill>
                  <a:srgbClr val="000000"/>
                </a:solidFill>
                <a:latin typeface="Franklin Gothic Book"/>
                <a:ea typeface="DejaVu Sans"/>
              </a:rPr>
              <a:t>Échanges</a:t>
            </a:r>
            <a:endParaRPr lang="fr-FR" sz="2800" b="0" strike="noStrike" spc="-1">
              <a:latin typeface="Arial"/>
            </a:endParaRPr>
          </a:p>
          <a:p>
            <a:pPr>
              <a:lnSpc>
                <a:spcPct val="94000"/>
              </a:lnSpc>
              <a:spcBef>
                <a:spcPts val="1001"/>
              </a:spcBef>
              <a:spcAft>
                <a:spcPts val="201"/>
              </a:spcAft>
              <a:tabLst>
                <a:tab pos="0" algn="l"/>
              </a:tabLst>
            </a:pPr>
            <a:r>
              <a:rPr lang="fr-BE" sz="2800" b="0" strike="noStrike" spc="-1">
                <a:solidFill>
                  <a:srgbClr val="335366"/>
                </a:solidFill>
                <a:latin typeface="Franklin Gothic Book"/>
                <a:ea typeface="DejaVu Sans"/>
              </a:rPr>
              <a:t>Les étudiants étudient dans une école européenne à l'étranger tout en séjournant dans une famille (visite). </a:t>
            </a:r>
            <a:endParaRPr lang="fr-FR" sz="2800" b="0" strike="noStrike" spc="-1">
              <a:latin typeface="Arial"/>
            </a:endParaRPr>
          </a:p>
          <a:p>
            <a:pPr>
              <a:lnSpc>
                <a:spcPct val="94000"/>
              </a:lnSpc>
              <a:spcBef>
                <a:spcPts val="1001"/>
              </a:spcBef>
              <a:spcAft>
                <a:spcPts val="201"/>
              </a:spcAft>
              <a:tabLst>
                <a:tab pos="0" algn="l"/>
              </a:tabLst>
            </a:pPr>
            <a:r>
              <a:rPr lang="fr-BE" sz="2800" b="0" strike="noStrike" spc="-1">
                <a:solidFill>
                  <a:srgbClr val="335366"/>
                </a:solidFill>
                <a:latin typeface="Franklin Gothic Book"/>
                <a:ea typeface="DejaVu Sans"/>
              </a:rPr>
              <a:t>Mais ils </a:t>
            </a:r>
            <a:r>
              <a:rPr lang="fr-BE" sz="2800" b="0" u="sng" strike="noStrike" spc="-1">
                <a:solidFill>
                  <a:srgbClr val="335366"/>
                </a:solidFill>
                <a:uFillTx/>
                <a:latin typeface="Franklin Gothic Book"/>
                <a:ea typeface="DejaVu Sans"/>
              </a:rPr>
              <a:t>accueillent</a:t>
            </a:r>
            <a:r>
              <a:rPr lang="fr-BE" sz="2800" b="0" strike="noStrike" spc="-1">
                <a:solidFill>
                  <a:srgbClr val="335366"/>
                </a:solidFill>
                <a:latin typeface="Franklin Gothic Book"/>
                <a:ea typeface="DejaVu Sans"/>
              </a:rPr>
              <a:t> également un étudiant d'une autre école européenne (visite de retour).</a:t>
            </a:r>
            <a:endParaRPr lang="fr-FR" sz="2800" b="0" strike="noStrike" spc="-1">
              <a:latin typeface="Arial"/>
            </a:endParaRPr>
          </a:p>
          <a:p>
            <a:pPr marL="384120" indent="-384120">
              <a:lnSpc>
                <a:spcPct val="94000"/>
              </a:lnSpc>
              <a:spcBef>
                <a:spcPts val="1001"/>
              </a:spcBef>
              <a:spcAft>
                <a:spcPts val="201"/>
              </a:spcAft>
              <a:buClr>
                <a:srgbClr val="000000"/>
              </a:buClr>
              <a:buFont typeface="Franklin Gothic Book"/>
              <a:buChar char="■"/>
              <a:tabLst>
                <a:tab pos="0" algn="l"/>
              </a:tabLst>
            </a:pPr>
            <a:r>
              <a:rPr lang="en-US" sz="2800" b="1" strike="noStrike" spc="-1">
                <a:solidFill>
                  <a:srgbClr val="000000"/>
                </a:solidFill>
                <a:latin typeface="Franklin Gothic Book"/>
                <a:ea typeface="DejaVu Sans"/>
              </a:rPr>
              <a:t>Séjours à sens unique</a:t>
            </a:r>
            <a:endParaRPr lang="fr-FR" sz="2800" b="0" strike="noStrike" spc="-1">
              <a:latin typeface="Arial"/>
            </a:endParaRPr>
          </a:p>
          <a:p>
            <a:pPr>
              <a:lnSpc>
                <a:spcPct val="94000"/>
              </a:lnSpc>
              <a:spcBef>
                <a:spcPts val="1001"/>
              </a:spcBef>
              <a:spcAft>
                <a:spcPts val="201"/>
              </a:spcAft>
              <a:tabLst>
                <a:tab pos="0" algn="l"/>
              </a:tabLst>
            </a:pPr>
            <a:r>
              <a:rPr lang="fr-BE" sz="2800" b="0" strike="noStrike" spc="-1">
                <a:solidFill>
                  <a:srgbClr val="335366"/>
                </a:solidFill>
                <a:latin typeface="Franklin Gothic Book"/>
                <a:ea typeface="DejaVu Sans"/>
              </a:rPr>
              <a:t>Les étudiants étudient dans une école européenne à l'étranger tout en séjournant dans une famille (visite). </a:t>
            </a:r>
            <a:endParaRPr lang="fr-FR" sz="2800" b="0" strike="noStrike" spc="-1">
              <a:latin typeface="Arial"/>
            </a:endParaRPr>
          </a:p>
          <a:p>
            <a:pPr>
              <a:lnSpc>
                <a:spcPct val="94000"/>
              </a:lnSpc>
              <a:spcBef>
                <a:spcPts val="1001"/>
              </a:spcBef>
              <a:spcAft>
                <a:spcPts val="201"/>
              </a:spcAft>
              <a:tabLst>
                <a:tab pos="0" algn="l"/>
              </a:tabLst>
            </a:pPr>
            <a:r>
              <a:rPr lang="fr-BE" sz="2800" b="0" strike="noStrike" spc="-1">
                <a:solidFill>
                  <a:srgbClr val="335366"/>
                </a:solidFill>
                <a:latin typeface="Franklin Gothic Book"/>
                <a:ea typeface="DejaVu Sans"/>
              </a:rPr>
              <a:t>Ils </a:t>
            </a:r>
            <a:r>
              <a:rPr lang="fr-BE" sz="2800" b="0" u="sng" strike="noStrike" spc="-1">
                <a:solidFill>
                  <a:srgbClr val="335366"/>
                </a:solidFill>
                <a:uFillTx/>
                <a:latin typeface="Franklin Gothic Book"/>
                <a:ea typeface="DejaVu Sans"/>
              </a:rPr>
              <a:t>n'accueillent pas</a:t>
            </a:r>
            <a:r>
              <a:rPr lang="fr-BE" sz="2800" b="0" strike="noStrike" spc="-1">
                <a:solidFill>
                  <a:srgbClr val="335366"/>
                </a:solidFill>
                <a:latin typeface="Franklin Gothic Book"/>
                <a:ea typeface="DejaVu Sans"/>
              </a:rPr>
              <a:t> un étudiant d'une autre école européenne.</a:t>
            </a:r>
            <a:endParaRPr lang="fr-FR" sz="2800" b="0" strike="noStrike" spc="-1">
              <a:latin typeface="Arial"/>
            </a:endParaRPr>
          </a:p>
        </p:txBody>
      </p:sp>
      <p:sp>
        <p:nvSpPr>
          <p:cNvPr id="138" name="Título 12"/>
          <p:cNvSpPr/>
          <p:nvPr/>
        </p:nvSpPr>
        <p:spPr>
          <a:xfrm>
            <a:off x="772560" y="666000"/>
            <a:ext cx="7957080" cy="658440"/>
          </a:xfrm>
          <a:prstGeom prst="rect">
            <a:avLst/>
          </a:prstGeom>
          <a:solidFill>
            <a:schemeClr val="tx1"/>
          </a:solidFill>
          <a:ln w="0">
            <a:noFill/>
          </a:ln>
        </p:spPr>
        <p:style>
          <a:lnRef idx="0">
            <a:scrgbClr r="0" g="0" b="0"/>
          </a:lnRef>
          <a:fillRef idx="0">
            <a:scrgbClr r="0" g="0" b="0"/>
          </a:fillRef>
          <a:effectRef idx="0">
            <a:scrgbClr r="0" g="0" b="0"/>
          </a:effectRef>
          <a:fontRef idx="minor"/>
        </p:style>
        <p:txBody>
          <a:bodyPr lIns="90000" tIns="45000" rIns="90000" bIns="45000" anchor="t" anchorCtr="1">
            <a:normAutofit/>
          </a:bodyPr>
          <a:lstStyle/>
          <a:p>
            <a:pPr algn="ctr">
              <a:lnSpc>
                <a:spcPct val="89000"/>
              </a:lnSpc>
            </a:pPr>
            <a:r>
              <a:rPr lang="fr-BE" sz="4000" b="0" strike="noStrike" spc="-1">
                <a:solidFill>
                  <a:srgbClr val="FFFFFF"/>
                </a:solidFill>
                <a:latin typeface="Franklin Gothic Book"/>
                <a:ea typeface="DejaVu Sans"/>
              </a:rPr>
              <a:t>TYPES DE MOBILITÉS</a:t>
            </a:r>
            <a:endParaRPr lang="fr-FR" sz="4000" b="0" strike="noStrike" spc="-1">
              <a:latin typeface="Arial"/>
            </a:endParaRPr>
          </a:p>
        </p:txBody>
      </p:sp>
      <p:pic>
        <p:nvPicPr>
          <p:cNvPr id="139" name="Imagen 8"/>
          <p:cNvPicPr/>
          <p:nvPr/>
        </p:nvPicPr>
        <p:blipFill>
          <a:blip r:embed="rId2"/>
          <a:stretch/>
        </p:blipFill>
        <p:spPr>
          <a:xfrm>
            <a:off x="8016120" y="5805360"/>
            <a:ext cx="1025280" cy="9504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42" presetClass="entr" fill="hold" nodeType="withEffect">
                                  <p:stCondLst>
                                    <p:cond delay="0"/>
                                  </p:stCondLst>
                                  <p:childTnLst>
                                    <p:set>
                                      <p:cBhvr>
                                        <p:cTn id="6" dur="1" fill="hold">
                                          <p:stCondLst>
                                            <p:cond delay="0"/>
                                          </p:stCondLst>
                                        </p:cTn>
                                        <p:tgtEl>
                                          <p:spTgt spid="137">
                                            <p:txEl>
                                              <p:pRg st="0" end="0"/>
                                            </p:txEl>
                                          </p:spTgt>
                                        </p:tgtEl>
                                        <p:attrNameLst>
                                          <p:attrName>style.visibility</p:attrName>
                                        </p:attrNameLst>
                                      </p:cBhvr>
                                      <p:to>
                                        <p:strVal val="visible"/>
                                      </p:to>
                                    </p:set>
                                    <p:animEffect transition="in" filter="fade">
                                      <p:cBhvr additive="repl">
                                        <p:cTn id="7" dur="1000"/>
                                        <p:tgtEl>
                                          <p:spTgt spid="137">
                                            <p:txEl>
                                              <p:pRg st="0" end="0"/>
                                            </p:txEl>
                                          </p:spTgt>
                                        </p:tgtEl>
                                      </p:cBhvr>
                                    </p:animEffect>
                                    <p:anim calcmode="lin" valueType="num">
                                      <p:cBhvr additive="repl">
                                        <p:cTn id="8" dur="1000" fill="hold"/>
                                        <p:tgtEl>
                                          <p:spTgt spid="137">
                                            <p:txEl>
                                              <p:pRg st="0" end="0"/>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3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40" name="Content Placeholder 3"/>
          <p:cNvSpPr/>
          <p:nvPr/>
        </p:nvSpPr>
        <p:spPr>
          <a:xfrm>
            <a:off x="760680" y="1772640"/>
            <a:ext cx="7913160" cy="100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94000"/>
              </a:lnSpc>
              <a:spcBef>
                <a:spcPts val="1001"/>
              </a:spcBef>
              <a:spcAft>
                <a:spcPts val="201"/>
              </a:spcAft>
            </a:pPr>
            <a:r>
              <a:rPr lang="en-US" sz="3000" b="0" strike="noStrike" spc="-1">
                <a:solidFill>
                  <a:srgbClr val="000000"/>
                </a:solidFill>
                <a:latin typeface="Franklin Gothic Book"/>
                <a:ea typeface="DejaVu Sans"/>
              </a:rPr>
              <a:t>Tous les élèves de S4 peuvent postuler pour le programme de mobilité.</a:t>
            </a:r>
            <a:endParaRPr lang="fr-FR" sz="3000" b="0" strike="noStrike" spc="-1">
              <a:latin typeface="Arial"/>
            </a:endParaRPr>
          </a:p>
          <a:p>
            <a:pPr>
              <a:lnSpc>
                <a:spcPct val="94000"/>
              </a:lnSpc>
              <a:spcBef>
                <a:spcPts val="1001"/>
              </a:spcBef>
              <a:spcAft>
                <a:spcPts val="201"/>
              </a:spcAft>
            </a:pPr>
            <a:endParaRPr lang="fr-FR" sz="3000" b="0" strike="noStrike" spc="-1">
              <a:latin typeface="Arial"/>
            </a:endParaRPr>
          </a:p>
          <a:p>
            <a:pPr>
              <a:lnSpc>
                <a:spcPct val="94000"/>
              </a:lnSpc>
              <a:spcBef>
                <a:spcPts val="1001"/>
              </a:spcBef>
              <a:spcAft>
                <a:spcPts val="201"/>
              </a:spcAft>
            </a:pPr>
            <a:endParaRPr lang="fr-FR" sz="3000" b="0" strike="noStrike" spc="-1">
              <a:latin typeface="Arial"/>
            </a:endParaRPr>
          </a:p>
          <a:p>
            <a:pPr>
              <a:lnSpc>
                <a:spcPct val="94000"/>
              </a:lnSpc>
              <a:spcBef>
                <a:spcPts val="1001"/>
              </a:spcBef>
              <a:spcAft>
                <a:spcPts val="201"/>
              </a:spcAft>
            </a:pPr>
            <a:endParaRPr lang="fr-FR" sz="3000" b="0" strike="noStrike" spc="-1">
              <a:latin typeface="Arial"/>
            </a:endParaRPr>
          </a:p>
          <a:p>
            <a:pPr>
              <a:lnSpc>
                <a:spcPct val="94000"/>
              </a:lnSpc>
              <a:spcBef>
                <a:spcPts val="1001"/>
              </a:spcBef>
              <a:spcAft>
                <a:spcPts val="201"/>
              </a:spcAft>
              <a:tabLst>
                <a:tab pos="0" algn="l"/>
              </a:tabLst>
            </a:pPr>
            <a:endParaRPr lang="fr-FR" sz="3000" b="0" strike="noStrike" spc="-1">
              <a:latin typeface="Arial"/>
            </a:endParaRPr>
          </a:p>
          <a:p>
            <a:pPr>
              <a:lnSpc>
                <a:spcPct val="94000"/>
              </a:lnSpc>
              <a:spcBef>
                <a:spcPts val="1001"/>
              </a:spcBef>
              <a:spcAft>
                <a:spcPts val="201"/>
              </a:spcAft>
              <a:tabLst>
                <a:tab pos="0" algn="l"/>
              </a:tabLst>
            </a:pPr>
            <a:endParaRPr lang="fr-FR" sz="3000" b="0" strike="noStrike" spc="-1">
              <a:latin typeface="Arial"/>
            </a:endParaRPr>
          </a:p>
          <a:p>
            <a:pPr>
              <a:lnSpc>
                <a:spcPct val="94000"/>
              </a:lnSpc>
              <a:spcBef>
                <a:spcPts val="1001"/>
              </a:spcBef>
              <a:spcAft>
                <a:spcPts val="201"/>
              </a:spcAft>
              <a:tabLst>
                <a:tab pos="0" algn="l"/>
              </a:tabLst>
            </a:pPr>
            <a:endParaRPr lang="fr-FR" sz="3000" b="0" strike="noStrike" spc="-1">
              <a:latin typeface="Arial"/>
            </a:endParaRPr>
          </a:p>
        </p:txBody>
      </p:sp>
      <p:pic>
        <p:nvPicPr>
          <p:cNvPr id="141" name="Imagen 2"/>
          <p:cNvPicPr/>
          <p:nvPr/>
        </p:nvPicPr>
        <p:blipFill>
          <a:blip r:embed="rId2"/>
          <a:stretch/>
        </p:blipFill>
        <p:spPr>
          <a:xfrm>
            <a:off x="8016120" y="5805360"/>
            <a:ext cx="1025280" cy="950400"/>
          </a:xfrm>
          <a:prstGeom prst="rect">
            <a:avLst/>
          </a:prstGeom>
          <a:ln w="0">
            <a:noFill/>
          </a:ln>
        </p:spPr>
      </p:pic>
      <p:sp>
        <p:nvSpPr>
          <p:cNvPr id="142" name="Título 2"/>
          <p:cNvSpPr/>
          <p:nvPr/>
        </p:nvSpPr>
        <p:spPr>
          <a:xfrm>
            <a:off x="743040" y="764640"/>
            <a:ext cx="7957080" cy="681120"/>
          </a:xfrm>
          <a:prstGeom prst="rect">
            <a:avLst/>
          </a:prstGeom>
          <a:solidFill>
            <a:schemeClr val="tx1"/>
          </a:solidFill>
          <a:ln w="0">
            <a:noFill/>
          </a:ln>
        </p:spPr>
        <p:style>
          <a:lnRef idx="0">
            <a:scrgbClr r="0" g="0" b="0"/>
          </a:lnRef>
          <a:fillRef idx="0">
            <a:scrgbClr r="0" g="0" b="0"/>
          </a:fillRef>
          <a:effectRef idx="0">
            <a:scrgbClr r="0" g="0" b="0"/>
          </a:effectRef>
          <a:fontRef idx="minor"/>
        </p:style>
        <p:txBody>
          <a:bodyPr lIns="90000" tIns="45000" rIns="90000" bIns="45000" anchor="t" anchorCtr="1">
            <a:normAutofit/>
          </a:bodyPr>
          <a:lstStyle/>
          <a:p>
            <a:pPr algn="ctr">
              <a:lnSpc>
                <a:spcPct val="89000"/>
              </a:lnSpc>
            </a:pPr>
            <a:r>
              <a:rPr lang="fr-BE" sz="4000" b="0" strike="noStrike" spc="-1">
                <a:solidFill>
                  <a:srgbClr val="FFFFFF"/>
                </a:solidFill>
                <a:latin typeface="Franklin Gothic Book"/>
                <a:ea typeface="DejaVu Sans"/>
              </a:rPr>
              <a:t>QUI ?</a:t>
            </a:r>
            <a:endParaRPr lang="fr-FR" sz="4000" b="0" strike="noStrike" spc="-1">
              <a:latin typeface="Arial"/>
            </a:endParaRPr>
          </a:p>
        </p:txBody>
      </p:sp>
      <p:sp>
        <p:nvSpPr>
          <p:cNvPr id="143" name="Título 3"/>
          <p:cNvSpPr/>
          <p:nvPr/>
        </p:nvSpPr>
        <p:spPr>
          <a:xfrm>
            <a:off x="743040" y="2925000"/>
            <a:ext cx="7957080" cy="658440"/>
          </a:xfrm>
          <a:prstGeom prst="rect">
            <a:avLst/>
          </a:prstGeom>
          <a:solidFill>
            <a:schemeClr val="tx1"/>
          </a:solidFill>
          <a:ln w="0">
            <a:noFill/>
          </a:ln>
        </p:spPr>
        <p:style>
          <a:lnRef idx="0">
            <a:scrgbClr r="0" g="0" b="0"/>
          </a:lnRef>
          <a:fillRef idx="0">
            <a:scrgbClr r="0" g="0" b="0"/>
          </a:fillRef>
          <a:effectRef idx="0">
            <a:scrgbClr r="0" g="0" b="0"/>
          </a:effectRef>
          <a:fontRef idx="minor"/>
        </p:style>
        <p:txBody>
          <a:bodyPr lIns="90000" tIns="45000" rIns="90000" bIns="45000" anchor="t" anchorCtr="1">
            <a:normAutofit/>
          </a:bodyPr>
          <a:lstStyle/>
          <a:p>
            <a:pPr algn="ctr">
              <a:lnSpc>
                <a:spcPct val="89000"/>
              </a:lnSpc>
            </a:pPr>
            <a:r>
              <a:rPr lang="fr-BE" sz="4000" b="0" strike="noStrike" spc="-1">
                <a:solidFill>
                  <a:srgbClr val="FFFFFF"/>
                </a:solidFill>
                <a:latin typeface="Franklin Gothic Book"/>
                <a:ea typeface="DejaVu Sans"/>
              </a:rPr>
              <a:t>QUAND ?</a:t>
            </a:r>
            <a:endParaRPr lang="fr-FR" sz="4000" b="0" strike="noStrike" spc="-1">
              <a:latin typeface="Arial"/>
            </a:endParaRPr>
          </a:p>
        </p:txBody>
      </p:sp>
      <p:sp>
        <p:nvSpPr>
          <p:cNvPr id="144" name="Content Placeholder 4"/>
          <p:cNvSpPr/>
          <p:nvPr/>
        </p:nvSpPr>
        <p:spPr>
          <a:xfrm>
            <a:off x="828720" y="3717000"/>
            <a:ext cx="7862040" cy="1902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81500" lnSpcReduction="10000"/>
          </a:bodyPr>
          <a:lstStyle/>
          <a:p>
            <a:pPr>
              <a:lnSpc>
                <a:spcPct val="94000"/>
              </a:lnSpc>
              <a:spcBef>
                <a:spcPts val="1001"/>
              </a:spcBef>
              <a:spcAft>
                <a:spcPts val="201"/>
              </a:spcAft>
            </a:pPr>
            <a:r>
              <a:rPr lang="en-US" sz="3500" b="0" strike="noStrike" spc="-1">
                <a:solidFill>
                  <a:srgbClr val="000000"/>
                </a:solidFill>
                <a:latin typeface="Franklin Gothic Book"/>
                <a:ea typeface="DejaVu Sans"/>
              </a:rPr>
              <a:t>Au cours du premier semestre de la S5 (4 mois). De septembre à la fin des tests B (vacances de Noël).</a:t>
            </a:r>
            <a:endParaRPr lang="fr-FR" sz="3500" b="0" strike="noStrike" spc="-1">
              <a:latin typeface="Arial"/>
            </a:endParaRPr>
          </a:p>
          <a:p>
            <a:pPr marL="384120" indent="-384120">
              <a:lnSpc>
                <a:spcPct val="94000"/>
              </a:lnSpc>
              <a:spcBef>
                <a:spcPts val="1001"/>
              </a:spcBef>
              <a:spcAft>
                <a:spcPts val="201"/>
              </a:spcAft>
              <a:buClr>
                <a:srgbClr val="000000"/>
              </a:buClr>
              <a:buFont typeface="Franklin Gothic Book"/>
              <a:buChar char="■"/>
            </a:pPr>
            <a:r>
              <a:rPr lang="en-US" sz="2800" b="0" strike="noStrike" spc="-1">
                <a:solidFill>
                  <a:srgbClr val="000000"/>
                </a:solidFill>
                <a:latin typeface="Franklin Gothic Book"/>
                <a:ea typeface="DejaVu Sans"/>
              </a:rPr>
              <a:t>La durée minimale d’un séjour est de 5/6 semaines.</a:t>
            </a:r>
            <a:endParaRPr lang="fr-FR" sz="2800" b="0" strike="noStrike" spc="-1">
              <a:latin typeface="Arial"/>
            </a:endParaRPr>
          </a:p>
          <a:p>
            <a:pPr marL="384120" indent="-384120">
              <a:lnSpc>
                <a:spcPct val="94000"/>
              </a:lnSpc>
              <a:spcBef>
                <a:spcPts val="1001"/>
              </a:spcBef>
              <a:spcAft>
                <a:spcPts val="201"/>
              </a:spcAft>
              <a:buClr>
                <a:srgbClr val="000000"/>
              </a:buClr>
              <a:buFont typeface="Franklin Gothic Book"/>
              <a:buChar char="■"/>
            </a:pPr>
            <a:r>
              <a:rPr lang="en-US" sz="2800" b="0" strike="noStrike" spc="-1">
                <a:solidFill>
                  <a:srgbClr val="000000"/>
                </a:solidFill>
                <a:latin typeface="Franklin Gothic Book"/>
                <a:ea typeface="DejaVu Sans"/>
              </a:rPr>
              <a:t>La durée maximale est d’un semestre.</a:t>
            </a:r>
            <a:r>
              <a:rPr lang="en-US" sz="2800" b="0" strike="noStrike" spc="-1">
                <a:solidFill>
                  <a:srgbClr val="335366"/>
                </a:solidFill>
                <a:latin typeface="Franklin Gothic Book"/>
                <a:ea typeface="DejaVu Sans"/>
              </a:rPr>
              <a:t>  </a:t>
            </a:r>
            <a:endParaRPr lang="fr-FR" sz="2800" b="0" strike="noStrike" spc="-1">
              <a:latin typeface="Arial"/>
            </a:endParaRPr>
          </a:p>
          <a:p>
            <a:pPr>
              <a:lnSpc>
                <a:spcPct val="94000"/>
              </a:lnSpc>
              <a:spcBef>
                <a:spcPts val="1001"/>
              </a:spcBef>
              <a:spcAft>
                <a:spcPts val="201"/>
              </a:spcAft>
              <a:tabLst>
                <a:tab pos="0" algn="l"/>
              </a:tabLst>
            </a:pPr>
            <a:endParaRPr lang="fr-FR"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42" presetClass="entr" fill="hold" nodeType="withEffect">
                                  <p:stCondLst>
                                    <p:cond delay="0"/>
                                  </p:stCondLst>
                                  <p:childTnLst>
                                    <p:set>
                                      <p:cBhvr>
                                        <p:cTn id="6" dur="1" fill="hold">
                                          <p:stCondLst>
                                            <p:cond delay="0"/>
                                          </p:stCondLst>
                                        </p:cTn>
                                        <p:tgtEl>
                                          <p:spTgt spid="140">
                                            <p:txEl>
                                              <p:pRg st="0" end="0"/>
                                            </p:txEl>
                                          </p:spTgt>
                                        </p:tgtEl>
                                        <p:attrNameLst>
                                          <p:attrName>style.visibility</p:attrName>
                                        </p:attrNameLst>
                                      </p:cBhvr>
                                      <p:to>
                                        <p:strVal val="visible"/>
                                      </p:to>
                                    </p:set>
                                    <p:animEffect transition="in" filter="fade">
                                      <p:cBhvr additive="repl">
                                        <p:cTn id="7" dur="1000"/>
                                        <p:tgtEl>
                                          <p:spTgt spid="140">
                                            <p:txEl>
                                              <p:pRg st="0" end="0"/>
                                            </p:txEl>
                                          </p:spTgt>
                                        </p:tgtEl>
                                      </p:cBhvr>
                                    </p:animEffect>
                                    <p:anim calcmode="lin" valueType="num">
                                      <p:cBhvr additive="repl">
                                        <p:cTn id="8" dur="1000" fill="hold"/>
                                        <p:tgtEl>
                                          <p:spTgt spid="140">
                                            <p:txEl>
                                              <p:pRg st="0" end="0"/>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40">
                                            <p:txEl>
                                              <p:pRg st="0" end="0"/>
                                            </p:txEl>
                                          </p:spTgt>
                                        </p:tgtEl>
                                        <p:attrNameLst>
                                          <p:attrName>ppt_y</p:attrName>
                                        </p:attrNameLst>
                                      </p:cBhvr>
                                      <p:tavLst>
                                        <p:tav tm="0">
                                          <p:val>
                                            <p:strVal val="#ppt_y+.1"/>
                                          </p:val>
                                        </p:tav>
                                        <p:tav tm="100000">
                                          <p:val>
                                            <p:strVal val="#ppt_y"/>
                                          </p:val>
                                        </p:tav>
                                      </p:tavLst>
                                    </p:anim>
                                  </p:childTnLst>
                                </p:cTn>
                              </p:par>
                              <p:par>
                                <p:cTn id="10" presetID="42" presetClass="entr" fill="hold" nodeType="withEffect">
                                  <p:stCondLst>
                                    <p:cond delay="0"/>
                                  </p:stCondLst>
                                  <p:childTnLst>
                                    <p:set>
                                      <p:cBhvr>
                                        <p:cTn id="11" dur="1" fill="hold">
                                          <p:stCondLst>
                                            <p:cond delay="0"/>
                                          </p:stCondLst>
                                        </p:cTn>
                                        <p:tgtEl>
                                          <p:spTgt spid="144">
                                            <p:txEl>
                                              <p:pRg st="0" end="0"/>
                                            </p:txEl>
                                          </p:spTgt>
                                        </p:tgtEl>
                                        <p:attrNameLst>
                                          <p:attrName>style.visibility</p:attrName>
                                        </p:attrNameLst>
                                      </p:cBhvr>
                                      <p:to>
                                        <p:strVal val="visible"/>
                                      </p:to>
                                    </p:set>
                                    <p:animEffect transition="in" filter="fade">
                                      <p:cBhvr additive="repl">
                                        <p:cTn id="12" dur="1000"/>
                                        <p:tgtEl>
                                          <p:spTgt spid="144">
                                            <p:txEl>
                                              <p:pRg st="0" end="0"/>
                                            </p:txEl>
                                          </p:spTgt>
                                        </p:tgtEl>
                                      </p:cBhvr>
                                    </p:animEffect>
                                    <p:anim calcmode="lin" valueType="num">
                                      <p:cBhvr additive="repl">
                                        <p:cTn id="13" dur="1000" fill="hold"/>
                                        <p:tgtEl>
                                          <p:spTgt spid="144">
                                            <p:txEl>
                                              <p:pRg st="0" end="0"/>
                                            </p:txEl>
                                          </p:spTgt>
                                        </p:tgtEl>
                                        <p:attrNameLst>
                                          <p:attrName>ppt_x</p:attrName>
                                        </p:attrNameLst>
                                      </p:cBhvr>
                                      <p:tavLst>
                                        <p:tav tm="0">
                                          <p:val>
                                            <p:strVal val="#ppt_x"/>
                                          </p:val>
                                        </p:tav>
                                        <p:tav tm="100000">
                                          <p:val>
                                            <p:strVal val="#ppt_x"/>
                                          </p:val>
                                        </p:tav>
                                      </p:tavLst>
                                    </p:anim>
                                    <p:anim calcmode="lin" valueType="num">
                                      <p:cBhvr additive="repl">
                                        <p:cTn id="14" dur="1000" fill="hold"/>
                                        <p:tgtEl>
                                          <p:spTgt spid="144">
                                            <p:txEl>
                                              <p:pRg st="0" end="0"/>
                                            </p:txEl>
                                          </p:spTgt>
                                        </p:tgtEl>
                                        <p:attrNameLst>
                                          <p:attrName>ppt_y</p:attrName>
                                        </p:attrNameLst>
                                      </p:cBhvr>
                                      <p:tavLst>
                                        <p:tav tm="0">
                                          <p:val>
                                            <p:strVal val="#ppt_y+.1"/>
                                          </p:val>
                                        </p:tav>
                                        <p:tav tm="100000">
                                          <p:val>
                                            <p:strVal val="#ppt_y"/>
                                          </p:val>
                                        </p:tav>
                                      </p:tavLst>
                                    </p:anim>
                                  </p:childTnLst>
                                </p:cTn>
                              </p:par>
                              <p:par>
                                <p:cTn id="15" presetID="42" presetClass="entr" fill="hold" nodeType="withEffect">
                                  <p:stCondLst>
                                    <p:cond delay="0"/>
                                  </p:stCondLst>
                                  <p:childTnLst>
                                    <p:set>
                                      <p:cBhvr>
                                        <p:cTn id="16" dur="1" fill="hold">
                                          <p:stCondLst>
                                            <p:cond delay="0"/>
                                          </p:stCondLst>
                                        </p:cTn>
                                        <p:tgtEl>
                                          <p:spTgt spid="144">
                                            <p:txEl>
                                              <p:pRg st="1" end="1"/>
                                            </p:txEl>
                                          </p:spTgt>
                                        </p:tgtEl>
                                        <p:attrNameLst>
                                          <p:attrName>style.visibility</p:attrName>
                                        </p:attrNameLst>
                                      </p:cBhvr>
                                      <p:to>
                                        <p:strVal val="visible"/>
                                      </p:to>
                                    </p:set>
                                    <p:animEffect transition="in" filter="fade">
                                      <p:cBhvr additive="repl">
                                        <p:cTn id="17" dur="1000"/>
                                        <p:tgtEl>
                                          <p:spTgt spid="144">
                                            <p:txEl>
                                              <p:pRg st="1" end="1"/>
                                            </p:txEl>
                                          </p:spTgt>
                                        </p:tgtEl>
                                      </p:cBhvr>
                                    </p:animEffect>
                                    <p:anim calcmode="lin" valueType="num">
                                      <p:cBhvr additive="repl">
                                        <p:cTn id="18" dur="1000" fill="hold"/>
                                        <p:tgtEl>
                                          <p:spTgt spid="144">
                                            <p:txEl>
                                              <p:pRg st="1" end="1"/>
                                            </p:txEl>
                                          </p:spTgt>
                                        </p:tgtEl>
                                        <p:attrNameLst>
                                          <p:attrName>ppt_x</p:attrName>
                                        </p:attrNameLst>
                                      </p:cBhvr>
                                      <p:tavLst>
                                        <p:tav tm="0">
                                          <p:val>
                                            <p:strVal val="#ppt_x"/>
                                          </p:val>
                                        </p:tav>
                                        <p:tav tm="100000">
                                          <p:val>
                                            <p:strVal val="#ppt_x"/>
                                          </p:val>
                                        </p:tav>
                                      </p:tavLst>
                                    </p:anim>
                                    <p:anim calcmode="lin" valueType="num">
                                      <p:cBhvr additive="repl">
                                        <p:cTn id="19" dur="1000" fill="hold"/>
                                        <p:tgtEl>
                                          <p:spTgt spid="14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45" name="Content Placeholder 2"/>
          <p:cNvSpPr/>
          <p:nvPr/>
        </p:nvSpPr>
        <p:spPr>
          <a:xfrm>
            <a:off x="1012320" y="1959120"/>
            <a:ext cx="7781760" cy="2476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96500"/>
          </a:bodyPr>
          <a:lstStyle/>
          <a:p>
            <a:pPr marL="384120" indent="-384120">
              <a:lnSpc>
                <a:spcPct val="94000"/>
              </a:lnSpc>
              <a:spcBef>
                <a:spcPts val="1001"/>
              </a:spcBef>
              <a:spcAft>
                <a:spcPts val="201"/>
              </a:spcAft>
              <a:buClr>
                <a:srgbClr val="000000"/>
              </a:buClr>
              <a:buFont typeface="Franklin Gothic Book"/>
              <a:buChar char="■"/>
            </a:pPr>
            <a:r>
              <a:rPr lang="en-US" sz="2800" b="1" strike="noStrike" spc="-1" dirty="0">
                <a:solidFill>
                  <a:srgbClr val="000000"/>
                </a:solidFill>
                <a:latin typeface="Franklin Gothic Book"/>
                <a:ea typeface="DejaVu Sans"/>
              </a:rPr>
              <a:t>Les </a:t>
            </a:r>
            <a:r>
              <a:rPr lang="fr-BE" sz="2800" b="1" strike="noStrike" spc="-1" dirty="0">
                <a:solidFill>
                  <a:srgbClr val="000000"/>
                </a:solidFill>
                <a:latin typeface="Franklin Gothic Book"/>
                <a:ea typeface="DejaVu Sans"/>
              </a:rPr>
              <a:t>Ecoles européennes et les Ecoles européennes agréées</a:t>
            </a:r>
            <a:r>
              <a:rPr lang="en-US" sz="2800" b="1" strike="noStrike" spc="-1" dirty="0">
                <a:solidFill>
                  <a:srgbClr val="000000"/>
                </a:solidFill>
                <a:latin typeface="Franklin Gothic Book"/>
                <a:ea typeface="DejaVu Sans"/>
              </a:rPr>
              <a:t> </a:t>
            </a:r>
            <a:endParaRPr lang="fr-FR" sz="2800" b="0" strike="noStrike" spc="-1" dirty="0">
              <a:latin typeface="Arial"/>
            </a:endParaRPr>
          </a:p>
          <a:p>
            <a:pPr>
              <a:lnSpc>
                <a:spcPct val="94000"/>
              </a:lnSpc>
              <a:spcBef>
                <a:spcPts val="1001"/>
              </a:spcBef>
              <a:spcAft>
                <a:spcPts val="201"/>
              </a:spcAft>
              <a:tabLst>
                <a:tab pos="0" algn="l"/>
              </a:tabLst>
            </a:pPr>
            <a:r>
              <a:rPr lang="fr-BE" sz="2800" b="0" strike="noStrike" spc="-1" dirty="0">
                <a:solidFill>
                  <a:srgbClr val="335366"/>
                </a:solidFill>
                <a:latin typeface="Franklin Gothic Book"/>
                <a:ea typeface="DejaVu Sans"/>
              </a:rPr>
              <a:t>Vous pouvez en choisir trois par ordre de préférence.</a:t>
            </a:r>
            <a:endParaRPr lang="fr-FR" sz="2800" b="0" strike="noStrike" spc="-1" dirty="0">
              <a:latin typeface="Arial"/>
            </a:endParaRPr>
          </a:p>
          <a:p>
            <a:pPr>
              <a:lnSpc>
                <a:spcPct val="94000"/>
              </a:lnSpc>
              <a:spcBef>
                <a:spcPts val="1001"/>
              </a:spcBef>
              <a:spcAft>
                <a:spcPts val="201"/>
              </a:spcAft>
              <a:tabLst>
                <a:tab pos="0" algn="l"/>
              </a:tabLst>
            </a:pPr>
            <a:endParaRPr lang="fr-FR" sz="2800" b="0" strike="noStrike" spc="-1" dirty="0">
              <a:latin typeface="Arial"/>
            </a:endParaRPr>
          </a:p>
          <a:p>
            <a:pPr>
              <a:lnSpc>
                <a:spcPct val="94000"/>
              </a:lnSpc>
              <a:spcBef>
                <a:spcPts val="1001"/>
              </a:spcBef>
              <a:spcAft>
                <a:spcPts val="201"/>
              </a:spcAft>
              <a:tabLst>
                <a:tab pos="0" algn="l"/>
              </a:tabLst>
            </a:pPr>
            <a:r>
              <a:rPr lang="en-US" sz="2400" b="0" i="1" u="sng" strike="noStrike" spc="-1" dirty="0" err="1">
                <a:solidFill>
                  <a:srgbClr val="77A2BB"/>
                </a:solidFill>
                <a:uFillTx/>
                <a:latin typeface="Franklin Gothic Book"/>
                <a:ea typeface="DejaVu Sans"/>
                <a:hlinkClick r:id="rId2"/>
              </a:rPr>
              <a:t>Liste</a:t>
            </a:r>
            <a:r>
              <a:rPr lang="en-US" sz="2400" b="0" i="1" u="sng" strike="noStrike" spc="-1" dirty="0">
                <a:solidFill>
                  <a:srgbClr val="77A2BB"/>
                </a:solidFill>
                <a:uFillTx/>
                <a:latin typeface="Franklin Gothic Book"/>
                <a:ea typeface="DejaVu Sans"/>
                <a:hlinkClick r:id="rId2"/>
              </a:rPr>
              <a:t> des </a:t>
            </a:r>
            <a:r>
              <a:rPr lang="en-US" sz="2400" b="0" i="1" u="sng" strike="noStrike" spc="-1" dirty="0" err="1">
                <a:solidFill>
                  <a:srgbClr val="77A2BB"/>
                </a:solidFill>
                <a:uFillTx/>
                <a:latin typeface="Franklin Gothic Book"/>
                <a:ea typeface="DejaVu Sans"/>
                <a:hlinkClick r:id="rId2"/>
              </a:rPr>
              <a:t>écoles</a:t>
            </a:r>
            <a:r>
              <a:rPr lang="en-US" sz="2400" b="0" i="1" u="sng" strike="noStrike" spc="-1" dirty="0">
                <a:solidFill>
                  <a:srgbClr val="77A2BB"/>
                </a:solidFill>
                <a:uFillTx/>
                <a:latin typeface="Franklin Gothic Book"/>
                <a:ea typeface="DejaVu Sans"/>
                <a:hlinkClick r:id="rId2"/>
              </a:rPr>
              <a:t> </a:t>
            </a:r>
            <a:r>
              <a:rPr lang="en-US" sz="2400" b="0" i="1" u="sng" strike="noStrike" spc="-1" dirty="0" err="1">
                <a:solidFill>
                  <a:srgbClr val="77A2BB"/>
                </a:solidFill>
                <a:uFillTx/>
                <a:latin typeface="Franklin Gothic Book"/>
                <a:ea typeface="DejaVu Sans"/>
                <a:hlinkClick r:id="rId2"/>
              </a:rPr>
              <a:t>européennes</a:t>
            </a:r>
            <a:endParaRPr lang="fr-FR" sz="2400" b="0" strike="noStrike" spc="-1" dirty="0">
              <a:latin typeface="Arial"/>
            </a:endParaRPr>
          </a:p>
          <a:p>
            <a:pPr>
              <a:lnSpc>
                <a:spcPct val="94000"/>
              </a:lnSpc>
              <a:spcBef>
                <a:spcPts val="1001"/>
              </a:spcBef>
              <a:spcAft>
                <a:spcPts val="201"/>
              </a:spcAft>
              <a:tabLst>
                <a:tab pos="0" algn="l"/>
              </a:tabLst>
            </a:pPr>
            <a:endParaRPr lang="fr-FR" sz="2400" b="0" strike="noStrike" spc="-1" dirty="0">
              <a:latin typeface="Arial"/>
            </a:endParaRPr>
          </a:p>
        </p:txBody>
      </p:sp>
      <p:sp>
        <p:nvSpPr>
          <p:cNvPr id="146" name="Título 12"/>
          <p:cNvSpPr/>
          <p:nvPr/>
        </p:nvSpPr>
        <p:spPr>
          <a:xfrm>
            <a:off x="836640" y="692640"/>
            <a:ext cx="7957080" cy="658440"/>
          </a:xfrm>
          <a:prstGeom prst="rect">
            <a:avLst/>
          </a:prstGeom>
          <a:solidFill>
            <a:schemeClr val="tx1"/>
          </a:solidFill>
          <a:ln w="0">
            <a:noFill/>
          </a:ln>
        </p:spPr>
        <p:style>
          <a:lnRef idx="0">
            <a:scrgbClr r="0" g="0" b="0"/>
          </a:lnRef>
          <a:fillRef idx="0">
            <a:scrgbClr r="0" g="0" b="0"/>
          </a:fillRef>
          <a:effectRef idx="0">
            <a:scrgbClr r="0" g="0" b="0"/>
          </a:effectRef>
          <a:fontRef idx="minor"/>
        </p:style>
        <p:txBody>
          <a:bodyPr lIns="90000" tIns="45000" rIns="90000" bIns="45000" anchor="t" anchorCtr="1">
            <a:normAutofit/>
          </a:bodyPr>
          <a:lstStyle/>
          <a:p>
            <a:pPr algn="ctr">
              <a:lnSpc>
                <a:spcPct val="89000"/>
              </a:lnSpc>
            </a:pPr>
            <a:r>
              <a:rPr lang="fr-BE" sz="4000" b="0" strike="noStrike" spc="-1">
                <a:solidFill>
                  <a:srgbClr val="FFFFFF"/>
                </a:solidFill>
                <a:latin typeface="Franklin Gothic Book"/>
                <a:ea typeface="DejaVu Sans"/>
              </a:rPr>
              <a:t>QUELLES ÉCOLES ?</a:t>
            </a:r>
            <a:endParaRPr lang="fr-FR" sz="4000" b="0" strike="noStrike" spc="-1">
              <a:latin typeface="Arial"/>
            </a:endParaRPr>
          </a:p>
        </p:txBody>
      </p:sp>
      <p:pic>
        <p:nvPicPr>
          <p:cNvPr id="147" name="Imagen 6"/>
          <p:cNvPicPr/>
          <p:nvPr/>
        </p:nvPicPr>
        <p:blipFill>
          <a:blip r:embed="rId3"/>
          <a:stretch/>
        </p:blipFill>
        <p:spPr>
          <a:xfrm>
            <a:off x="8016120" y="5805360"/>
            <a:ext cx="1025280" cy="9504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42" presetClass="entr" fill="hold" nodeType="with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additive="repl">
                                        <p:cTn id="7" dur="1000"/>
                                        <p:tgtEl>
                                          <p:spTgt spid="145">
                                            <p:txEl>
                                              <p:pRg st="0" end="0"/>
                                            </p:txEl>
                                          </p:spTgt>
                                        </p:tgtEl>
                                      </p:cBhvr>
                                    </p:animEffect>
                                    <p:anim calcmode="lin" valueType="num">
                                      <p:cBhvr additive="repl">
                                        <p:cTn id="8" dur="1000" fill="hold"/>
                                        <p:tgtEl>
                                          <p:spTgt spid="145">
                                            <p:txEl>
                                              <p:pRg st="0" end="0"/>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45">
                                            <p:txEl>
                                              <p:pRg st="0" end="0"/>
                                            </p:txEl>
                                          </p:spTgt>
                                        </p:tgtEl>
                                        <p:attrNameLst>
                                          <p:attrName>ppt_y</p:attrName>
                                        </p:attrNameLst>
                                      </p:cBhvr>
                                      <p:tavLst>
                                        <p:tav tm="0">
                                          <p:val>
                                            <p:strVal val="#ppt_y+.1"/>
                                          </p:val>
                                        </p:tav>
                                        <p:tav tm="100000">
                                          <p:val>
                                            <p:strVal val="#ppt_y"/>
                                          </p:val>
                                        </p:tav>
                                      </p:tavLst>
                                    </p:anim>
                                  </p:childTnLst>
                                </p:cTn>
                              </p:par>
                              <p:par>
                                <p:cTn id="10" presetID="42" presetClass="entr" fill="hold" nodeType="with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additive="repl">
                                        <p:cTn id="12" dur="1000"/>
                                        <p:tgtEl>
                                          <p:spTgt spid="145">
                                            <p:txEl>
                                              <p:pRg st="1" end="1"/>
                                            </p:txEl>
                                          </p:spTgt>
                                        </p:tgtEl>
                                      </p:cBhvr>
                                    </p:animEffect>
                                    <p:anim calcmode="lin" valueType="num">
                                      <p:cBhvr additive="repl">
                                        <p:cTn id="13" dur="1000" fill="hold"/>
                                        <p:tgtEl>
                                          <p:spTgt spid="145">
                                            <p:txEl>
                                              <p:pRg st="1" end="1"/>
                                            </p:txEl>
                                          </p:spTgt>
                                        </p:tgtEl>
                                        <p:attrNameLst>
                                          <p:attrName>ppt_x</p:attrName>
                                        </p:attrNameLst>
                                      </p:cBhvr>
                                      <p:tavLst>
                                        <p:tav tm="0">
                                          <p:val>
                                            <p:strVal val="#ppt_x"/>
                                          </p:val>
                                        </p:tav>
                                        <p:tav tm="100000">
                                          <p:val>
                                            <p:strVal val="#ppt_x"/>
                                          </p:val>
                                        </p:tav>
                                      </p:tavLst>
                                    </p:anim>
                                    <p:anim calcmode="lin" valueType="num">
                                      <p:cBhvr additive="repl">
                                        <p:cTn id="14" dur="1000" fill="hold"/>
                                        <p:tgtEl>
                                          <p:spTgt spid="145">
                                            <p:txEl>
                                              <p:pRg st="1" end="1"/>
                                            </p:txEl>
                                          </p:spTgt>
                                        </p:tgtEl>
                                        <p:attrNameLst>
                                          <p:attrName>ppt_y</p:attrName>
                                        </p:attrNameLst>
                                      </p:cBhvr>
                                      <p:tavLst>
                                        <p:tav tm="0">
                                          <p:val>
                                            <p:strVal val="#ppt_y+.1"/>
                                          </p:val>
                                        </p:tav>
                                        <p:tav tm="100000">
                                          <p:val>
                                            <p:strVal val="#ppt_y"/>
                                          </p:val>
                                        </p:tav>
                                      </p:tavLst>
                                    </p:anim>
                                  </p:childTnLst>
                                </p:cTn>
                              </p:par>
                              <p:par>
                                <p:cTn id="15" presetID="42" presetClass="entr" fill="hold" nodeType="withEffect">
                                  <p:stCondLst>
                                    <p:cond delay="0"/>
                                  </p:stCondLst>
                                  <p:childTnLst>
                                    <p:set>
                                      <p:cBhvr>
                                        <p:cTn id="16" dur="1" fill="hold">
                                          <p:stCondLst>
                                            <p:cond delay="0"/>
                                          </p:stCondLst>
                                        </p:cTn>
                                        <p:tgtEl>
                                          <p:spTgt spid="145">
                                            <p:txEl>
                                              <p:pRg st="3" end="3"/>
                                            </p:txEl>
                                          </p:spTgt>
                                        </p:tgtEl>
                                        <p:attrNameLst>
                                          <p:attrName>style.visibility</p:attrName>
                                        </p:attrNameLst>
                                      </p:cBhvr>
                                      <p:to>
                                        <p:strVal val="visible"/>
                                      </p:to>
                                    </p:set>
                                    <p:animEffect transition="in" filter="fade">
                                      <p:cBhvr additive="repl">
                                        <p:cTn id="17" dur="1000"/>
                                        <p:tgtEl>
                                          <p:spTgt spid="145">
                                            <p:txEl>
                                              <p:pRg st="3" end="3"/>
                                            </p:txEl>
                                          </p:spTgt>
                                        </p:tgtEl>
                                      </p:cBhvr>
                                    </p:animEffect>
                                    <p:anim calcmode="lin" valueType="num">
                                      <p:cBhvr additive="repl">
                                        <p:cTn id="18" dur="1000" fill="hold"/>
                                        <p:tgtEl>
                                          <p:spTgt spid="145">
                                            <p:txEl>
                                              <p:pRg st="3" end="3"/>
                                            </p:txEl>
                                          </p:spTgt>
                                        </p:tgtEl>
                                        <p:attrNameLst>
                                          <p:attrName>ppt_x</p:attrName>
                                        </p:attrNameLst>
                                      </p:cBhvr>
                                      <p:tavLst>
                                        <p:tav tm="0">
                                          <p:val>
                                            <p:strVal val="#ppt_x"/>
                                          </p:val>
                                        </p:tav>
                                        <p:tav tm="100000">
                                          <p:val>
                                            <p:strVal val="#ppt_x"/>
                                          </p:val>
                                        </p:tav>
                                      </p:tavLst>
                                    </p:anim>
                                    <p:anim calcmode="lin" valueType="num">
                                      <p:cBhvr additive="repl">
                                        <p:cTn id="19" dur="1000" fill="hold"/>
                                        <p:tgtEl>
                                          <p:spTgt spid="14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48" name="PlaceHolder 1"/>
          <p:cNvSpPr>
            <a:spLocks noGrp="1"/>
          </p:cNvSpPr>
          <p:nvPr>
            <p:ph/>
          </p:nvPr>
        </p:nvSpPr>
        <p:spPr>
          <a:xfrm>
            <a:off x="1119240" y="1700640"/>
            <a:ext cx="7572240" cy="1635840"/>
          </a:xfrm>
          <a:prstGeom prst="rect">
            <a:avLst/>
          </a:prstGeom>
          <a:noFill/>
          <a:ln w="0">
            <a:noFill/>
          </a:ln>
        </p:spPr>
        <p:txBody>
          <a:bodyPr lIns="90000" tIns="45000" rIns="90000" bIns="45000" anchor="t">
            <a:normAutofit/>
          </a:bodyPr>
          <a:lstStyle/>
          <a:p>
            <a:pPr marL="384120" indent="-384120">
              <a:lnSpc>
                <a:spcPct val="94000"/>
              </a:lnSpc>
              <a:spcBef>
                <a:spcPts val="1001"/>
              </a:spcBef>
              <a:spcAft>
                <a:spcPts val="201"/>
              </a:spcAft>
              <a:buClr>
                <a:srgbClr val="000000"/>
              </a:buClr>
              <a:buFont typeface="Franklin Gothic Book"/>
              <a:buChar char="■"/>
            </a:pPr>
            <a:r>
              <a:rPr lang="fr-BE" sz="2800" b="1" strike="noStrike" spc="-1">
                <a:solidFill>
                  <a:srgbClr val="000000"/>
                </a:solidFill>
                <a:latin typeface="Franklin Gothic Book"/>
              </a:rPr>
              <a:t>S'il n'y a pas de section L1 </a:t>
            </a:r>
            <a:r>
              <a:rPr lang="fr-BE" sz="2800" b="0" strike="noStrike" spc="-1">
                <a:solidFill>
                  <a:srgbClr val="000000"/>
                </a:solidFill>
                <a:latin typeface="Franklin Gothic Book"/>
              </a:rPr>
              <a:t>dans l'école d'accueil, il sera traité comme un </a:t>
            </a:r>
            <a:r>
              <a:rPr lang="fr-BE" sz="2800" b="0" strike="noStrike" spc="-1">
                <a:solidFill>
                  <a:srgbClr val="FF0000"/>
                </a:solidFill>
                <a:latin typeface="Franklin Gothic Book"/>
              </a:rPr>
              <a:t>étudiant sans section linguistique</a:t>
            </a:r>
            <a:r>
              <a:rPr lang="fr-BE" sz="2800" b="0" strike="noStrike" spc="-1">
                <a:solidFill>
                  <a:srgbClr val="000000"/>
                </a:solidFill>
                <a:latin typeface="Franklin Gothic Book"/>
              </a:rPr>
              <a:t> (SWALS). </a:t>
            </a:r>
            <a:endParaRPr lang="fr-FR" sz="2800" b="0" strike="noStrike" spc="-1">
              <a:solidFill>
                <a:srgbClr val="000000"/>
              </a:solidFill>
              <a:latin typeface="Arial"/>
            </a:endParaRPr>
          </a:p>
        </p:txBody>
      </p:sp>
      <p:sp>
        <p:nvSpPr>
          <p:cNvPr id="149" name="PlaceHolder 2"/>
          <p:cNvSpPr>
            <a:spLocks noGrp="1"/>
          </p:cNvSpPr>
          <p:nvPr>
            <p:ph type="title"/>
          </p:nvPr>
        </p:nvSpPr>
        <p:spPr>
          <a:xfrm>
            <a:off x="705960" y="607680"/>
            <a:ext cx="7985520" cy="707040"/>
          </a:xfrm>
          <a:prstGeom prst="rect">
            <a:avLst/>
          </a:prstGeom>
          <a:solidFill>
            <a:srgbClr val="000000"/>
          </a:solidFill>
          <a:ln w="0">
            <a:noFill/>
          </a:ln>
        </p:spPr>
        <p:txBody>
          <a:bodyPr lIns="90000" tIns="45000" rIns="90000" bIns="45000" anchor="t" anchorCtr="1">
            <a:normAutofit/>
          </a:bodyPr>
          <a:lstStyle/>
          <a:p>
            <a:pPr algn="ctr">
              <a:lnSpc>
                <a:spcPct val="89000"/>
              </a:lnSpc>
            </a:pPr>
            <a:r>
              <a:rPr lang="fr-BE" sz="4000" b="0" strike="noStrike" spc="-1">
                <a:solidFill>
                  <a:srgbClr val="FFFFFF"/>
                </a:solidFill>
                <a:latin typeface="Franklin Gothic Book"/>
              </a:rPr>
              <a:t>ÉLÈVES SWALS </a:t>
            </a:r>
            <a:endParaRPr lang="fr-FR" sz="4000" b="0" strike="noStrike" spc="-1">
              <a:solidFill>
                <a:srgbClr val="000000"/>
              </a:solidFill>
              <a:latin typeface="Arial"/>
            </a:endParaRPr>
          </a:p>
        </p:txBody>
      </p:sp>
      <p:pic>
        <p:nvPicPr>
          <p:cNvPr id="150" name="Imagen 6"/>
          <p:cNvPicPr/>
          <p:nvPr/>
        </p:nvPicPr>
        <p:blipFill>
          <a:blip r:embed="rId2"/>
          <a:stretch/>
        </p:blipFill>
        <p:spPr>
          <a:xfrm>
            <a:off x="8016120" y="5805360"/>
            <a:ext cx="1025280" cy="950400"/>
          </a:xfrm>
          <a:prstGeom prst="rect">
            <a:avLst/>
          </a:prstGeom>
          <a:ln w="0">
            <a:noFill/>
          </a:ln>
        </p:spPr>
      </p:pic>
      <p:sp>
        <p:nvSpPr>
          <p:cNvPr id="151" name="Content Placeholder 2"/>
          <p:cNvSpPr/>
          <p:nvPr/>
        </p:nvSpPr>
        <p:spPr>
          <a:xfrm>
            <a:off x="1103400" y="3589200"/>
            <a:ext cx="8070120" cy="1902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marL="384120" indent="-384120">
              <a:lnSpc>
                <a:spcPct val="94000"/>
              </a:lnSpc>
              <a:spcBef>
                <a:spcPts val="1001"/>
              </a:spcBef>
              <a:spcAft>
                <a:spcPts val="201"/>
              </a:spcAft>
              <a:buClr>
                <a:srgbClr val="000000"/>
              </a:buClr>
              <a:buFont typeface="Franklin Gothic Book"/>
              <a:buChar char="■"/>
            </a:pPr>
            <a:r>
              <a:rPr lang="fr-BE" sz="2800" b="0" strike="noStrike" spc="-1">
                <a:solidFill>
                  <a:srgbClr val="000000"/>
                </a:solidFill>
                <a:latin typeface="Franklin Gothic Book"/>
                <a:ea typeface="DejaVu Sans"/>
              </a:rPr>
              <a:t>Un élève SWALS qui trouve une section correspondant a sa L1 à l’école qui l’accueille intègre la section de sa L1. </a:t>
            </a:r>
            <a:endParaRPr lang="fr-FR"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42" presetClass="entr" fill="hold" nodeType="withEffect">
                                  <p:stCondLst>
                                    <p:cond delay="0"/>
                                  </p:stCondLst>
                                  <p:childTnLst>
                                    <p:set>
                                      <p:cBhvr>
                                        <p:cTn id="6" dur="1" fill="hold">
                                          <p:stCondLst>
                                            <p:cond delay="0"/>
                                          </p:stCondLst>
                                        </p:cTn>
                                        <p:tgtEl>
                                          <p:spTgt spid="148">
                                            <p:txEl>
                                              <p:pRg st="0" end="0"/>
                                            </p:txEl>
                                          </p:spTgt>
                                        </p:tgtEl>
                                        <p:attrNameLst>
                                          <p:attrName>style.visibility</p:attrName>
                                        </p:attrNameLst>
                                      </p:cBhvr>
                                      <p:to>
                                        <p:strVal val="visible"/>
                                      </p:to>
                                    </p:set>
                                    <p:animEffect transition="in" filter="fade">
                                      <p:cBhvr additive="repl">
                                        <p:cTn id="7" dur="1000"/>
                                        <p:tgtEl>
                                          <p:spTgt spid="148">
                                            <p:txEl>
                                              <p:pRg st="0" end="0"/>
                                            </p:txEl>
                                          </p:spTgt>
                                        </p:tgtEl>
                                      </p:cBhvr>
                                    </p:animEffect>
                                    <p:anim calcmode="lin" valueType="num">
                                      <p:cBhvr additive="repl">
                                        <p:cTn id="8" dur="1000" fill="hold"/>
                                        <p:tgtEl>
                                          <p:spTgt spid="148">
                                            <p:txEl>
                                              <p:pRg st="0" end="0"/>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48">
                                            <p:txEl>
                                              <p:pRg st="0" end="0"/>
                                            </p:txEl>
                                          </p:spTgt>
                                        </p:tgtEl>
                                        <p:attrNameLst>
                                          <p:attrName>ppt_y</p:attrName>
                                        </p:attrNameLst>
                                      </p:cBhvr>
                                      <p:tavLst>
                                        <p:tav tm="0">
                                          <p:val>
                                            <p:strVal val="#ppt_y+.1"/>
                                          </p:val>
                                        </p:tav>
                                        <p:tav tm="100000">
                                          <p:val>
                                            <p:strVal val="#ppt_y"/>
                                          </p:val>
                                        </p:tav>
                                      </p:tavLst>
                                    </p:anim>
                                  </p:childTnLst>
                                </p:cTn>
                              </p:par>
                              <p:par>
                                <p:cTn id="10" presetID="42" presetClass="entr" fill="hold" nodeType="withEffect">
                                  <p:stCondLst>
                                    <p:cond delay="0"/>
                                  </p:stCondLst>
                                  <p:childTnLst>
                                    <p:set>
                                      <p:cBhvr>
                                        <p:cTn id="11" dur="1" fill="hold">
                                          <p:stCondLst>
                                            <p:cond delay="0"/>
                                          </p:stCondLst>
                                        </p:cTn>
                                        <p:tgtEl>
                                          <p:spTgt spid="151">
                                            <p:txEl>
                                              <p:pRg st="0" end="0"/>
                                            </p:txEl>
                                          </p:spTgt>
                                        </p:tgtEl>
                                        <p:attrNameLst>
                                          <p:attrName>style.visibility</p:attrName>
                                        </p:attrNameLst>
                                      </p:cBhvr>
                                      <p:to>
                                        <p:strVal val="visible"/>
                                      </p:to>
                                    </p:set>
                                    <p:animEffect transition="in" filter="fade">
                                      <p:cBhvr additive="repl">
                                        <p:cTn id="12" dur="1000"/>
                                        <p:tgtEl>
                                          <p:spTgt spid="151">
                                            <p:txEl>
                                              <p:pRg st="0" end="0"/>
                                            </p:txEl>
                                          </p:spTgt>
                                        </p:tgtEl>
                                      </p:cBhvr>
                                    </p:animEffect>
                                    <p:anim calcmode="lin" valueType="num">
                                      <p:cBhvr additive="repl">
                                        <p:cTn id="13" dur="1000" fill="hold"/>
                                        <p:tgtEl>
                                          <p:spTgt spid="151">
                                            <p:txEl>
                                              <p:pRg st="0" end="0"/>
                                            </p:txEl>
                                          </p:spTgt>
                                        </p:tgtEl>
                                        <p:attrNameLst>
                                          <p:attrName>ppt_x</p:attrName>
                                        </p:attrNameLst>
                                      </p:cBhvr>
                                      <p:tavLst>
                                        <p:tav tm="0">
                                          <p:val>
                                            <p:strVal val="#ppt_x"/>
                                          </p:val>
                                        </p:tav>
                                        <p:tav tm="100000">
                                          <p:val>
                                            <p:strVal val="#ppt_x"/>
                                          </p:val>
                                        </p:tav>
                                      </p:tavLst>
                                    </p:anim>
                                    <p:anim calcmode="lin" valueType="num">
                                      <p:cBhvr additive="repl">
                                        <p:cTn id="14" dur="1000" fill="hold"/>
                                        <p:tgtEl>
                                          <p:spTgt spid="1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52" name="PlaceHolder 1"/>
          <p:cNvSpPr>
            <a:spLocks noGrp="1"/>
          </p:cNvSpPr>
          <p:nvPr>
            <p:ph/>
          </p:nvPr>
        </p:nvSpPr>
        <p:spPr>
          <a:xfrm>
            <a:off x="888840" y="1666080"/>
            <a:ext cx="7734240" cy="2949840"/>
          </a:xfrm>
          <a:prstGeom prst="rect">
            <a:avLst/>
          </a:prstGeom>
          <a:noFill/>
          <a:ln w="0">
            <a:noFill/>
          </a:ln>
        </p:spPr>
        <p:txBody>
          <a:bodyPr lIns="0" tIns="0" rIns="0" bIns="0" anchor="t">
            <a:noAutofit/>
          </a:bodyPr>
          <a:lstStyle/>
          <a:p>
            <a:pPr marL="457200" indent="-457200">
              <a:lnSpc>
                <a:spcPct val="94000"/>
              </a:lnSpc>
              <a:spcBef>
                <a:spcPts val="1001"/>
              </a:spcBef>
              <a:spcAft>
                <a:spcPts val="201"/>
              </a:spcAft>
              <a:buClr>
                <a:srgbClr val="000000"/>
              </a:buClr>
              <a:buFont typeface="Wingdings" charset="2"/>
              <a:buChar char=""/>
            </a:pPr>
            <a:r>
              <a:rPr lang="fr-BE" sz="3000" b="0" strike="noStrike" spc="-1">
                <a:solidFill>
                  <a:srgbClr val="000000"/>
                </a:solidFill>
                <a:latin typeface="Franklin Gothic Book"/>
              </a:rPr>
              <a:t>Il est de la responsabilité de l'étudiant de rattraper son retard si le programme des écoles concernées n'est pas identique. </a:t>
            </a:r>
            <a:endParaRPr lang="fr-FR" sz="3000" b="0" strike="noStrike" spc="-1">
              <a:solidFill>
                <a:srgbClr val="000000"/>
              </a:solidFill>
              <a:latin typeface="Arial"/>
            </a:endParaRPr>
          </a:p>
          <a:p>
            <a:pPr marL="457200" indent="-457200">
              <a:lnSpc>
                <a:spcPct val="94000"/>
              </a:lnSpc>
              <a:spcBef>
                <a:spcPts val="1001"/>
              </a:spcBef>
              <a:spcAft>
                <a:spcPts val="201"/>
              </a:spcAft>
              <a:buClr>
                <a:srgbClr val="000000"/>
              </a:buClr>
              <a:buFont typeface="Wingdings" charset="2"/>
              <a:buChar char=""/>
            </a:pPr>
            <a:r>
              <a:rPr lang="fr-BE" sz="3000" b="0" strike="noStrike" spc="-1">
                <a:solidFill>
                  <a:srgbClr val="000000"/>
                </a:solidFill>
                <a:latin typeface="Franklin Gothic Book"/>
                <a:ea typeface="Microsoft YaHei"/>
              </a:rPr>
              <a:t>S'il y a des matières qui ne sont pas couvertes dans l'école d'accueil, les résultats du 2e semestre comptent double dans l'école d'origine.</a:t>
            </a:r>
            <a:endParaRPr lang="fr-FR" sz="3000" b="0" strike="noStrike" spc="-1">
              <a:solidFill>
                <a:srgbClr val="000000"/>
              </a:solidFill>
              <a:latin typeface="Arial"/>
            </a:endParaRPr>
          </a:p>
        </p:txBody>
      </p:sp>
      <p:sp>
        <p:nvSpPr>
          <p:cNvPr id="153" name="PlaceHolder 2"/>
          <p:cNvSpPr>
            <a:spLocks noGrp="1"/>
          </p:cNvSpPr>
          <p:nvPr>
            <p:ph type="title"/>
          </p:nvPr>
        </p:nvSpPr>
        <p:spPr>
          <a:xfrm>
            <a:off x="670320" y="692640"/>
            <a:ext cx="7985520" cy="707040"/>
          </a:xfrm>
          <a:prstGeom prst="rect">
            <a:avLst/>
          </a:prstGeom>
          <a:solidFill>
            <a:srgbClr val="000000"/>
          </a:solidFill>
          <a:ln w="0">
            <a:noFill/>
          </a:ln>
        </p:spPr>
        <p:txBody>
          <a:bodyPr lIns="90000" tIns="45000" rIns="90000" bIns="45000" anchor="t" anchorCtr="1">
            <a:normAutofit/>
          </a:bodyPr>
          <a:lstStyle/>
          <a:p>
            <a:pPr algn="ctr">
              <a:lnSpc>
                <a:spcPct val="89000"/>
              </a:lnSpc>
            </a:pPr>
            <a:r>
              <a:rPr lang="fr-BE" sz="4000" b="0" strike="noStrike" spc="-1">
                <a:solidFill>
                  <a:srgbClr val="FFFFFF"/>
                </a:solidFill>
                <a:latin typeface="Franklin Gothic Book"/>
              </a:rPr>
              <a:t>REMARQUES</a:t>
            </a:r>
            <a:endParaRPr lang="fr-FR" sz="4000" b="0" strike="noStrike" spc="-1">
              <a:solidFill>
                <a:srgbClr val="000000"/>
              </a:solidFill>
              <a:latin typeface="Arial"/>
            </a:endParaRPr>
          </a:p>
        </p:txBody>
      </p:sp>
      <p:pic>
        <p:nvPicPr>
          <p:cNvPr id="154" name="Imagen 7"/>
          <p:cNvPicPr/>
          <p:nvPr/>
        </p:nvPicPr>
        <p:blipFill>
          <a:blip r:embed="rId2"/>
          <a:stretch/>
        </p:blipFill>
        <p:spPr>
          <a:xfrm>
            <a:off x="8016120" y="5805360"/>
            <a:ext cx="1025280" cy="9504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42" presetClass="entr" fill="hold" nodeType="withEffect">
                                  <p:stCondLst>
                                    <p:cond delay="0"/>
                                  </p:stCondLst>
                                  <p:childTnLst>
                                    <p:set>
                                      <p:cBhvr>
                                        <p:cTn id="6" dur="1" fill="hold">
                                          <p:stCondLst>
                                            <p:cond delay="0"/>
                                          </p:stCondLst>
                                        </p:cTn>
                                        <p:tgtEl>
                                          <p:spTgt spid="152">
                                            <p:txEl>
                                              <p:pRg st="0" end="0"/>
                                            </p:txEl>
                                          </p:spTgt>
                                        </p:tgtEl>
                                        <p:attrNameLst>
                                          <p:attrName>style.visibility</p:attrName>
                                        </p:attrNameLst>
                                      </p:cBhvr>
                                      <p:to>
                                        <p:strVal val="visible"/>
                                      </p:to>
                                    </p:set>
                                    <p:animEffect transition="in" filter="fade">
                                      <p:cBhvr additive="repl">
                                        <p:cTn id="7" dur="1000"/>
                                        <p:tgtEl>
                                          <p:spTgt spid="152">
                                            <p:txEl>
                                              <p:pRg st="0" end="0"/>
                                            </p:txEl>
                                          </p:spTgt>
                                        </p:tgtEl>
                                      </p:cBhvr>
                                    </p:animEffect>
                                    <p:anim calcmode="lin" valueType="num">
                                      <p:cBhvr additive="repl">
                                        <p:cTn id="8" dur="1000" fill="hold"/>
                                        <p:tgtEl>
                                          <p:spTgt spid="152">
                                            <p:txEl>
                                              <p:pRg st="0" end="0"/>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5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155" name="PlaceHolder 1"/>
          <p:cNvSpPr>
            <a:spLocks noGrp="1"/>
          </p:cNvSpPr>
          <p:nvPr>
            <p:ph/>
          </p:nvPr>
        </p:nvSpPr>
        <p:spPr>
          <a:xfrm>
            <a:off x="888840" y="1666080"/>
            <a:ext cx="7734240" cy="3808080"/>
          </a:xfrm>
          <a:prstGeom prst="rect">
            <a:avLst/>
          </a:prstGeom>
          <a:noFill/>
          <a:ln w="0">
            <a:noFill/>
          </a:ln>
        </p:spPr>
        <p:txBody>
          <a:bodyPr lIns="0" tIns="0" rIns="0" bIns="0" anchor="t">
            <a:noAutofit/>
          </a:bodyPr>
          <a:lstStyle/>
          <a:p>
            <a:pPr>
              <a:lnSpc>
                <a:spcPct val="94000"/>
              </a:lnSpc>
              <a:spcBef>
                <a:spcPts val="1001"/>
              </a:spcBef>
              <a:spcAft>
                <a:spcPts val="201"/>
              </a:spcAft>
              <a:buClr>
                <a:srgbClr val="000000"/>
              </a:buClr>
              <a:tabLst>
                <a:tab pos="0" algn="l"/>
              </a:tabLst>
            </a:pPr>
            <a:r>
              <a:rPr lang="fr-BE" sz="2800" b="1" strike="noStrike" spc="-1" dirty="0">
                <a:solidFill>
                  <a:srgbClr val="000000"/>
                </a:solidFill>
                <a:latin typeface="Franklin Gothic Book"/>
              </a:rPr>
              <a:t>Les bulletins de notes sont partagés par les écoles européennes concernées.</a:t>
            </a:r>
            <a:endParaRPr lang="fr-FR" sz="2800" b="1" strike="noStrike" spc="-1" dirty="0">
              <a:solidFill>
                <a:srgbClr val="000000"/>
              </a:solidFill>
              <a:latin typeface="Arial"/>
            </a:endParaRPr>
          </a:p>
          <a:p>
            <a:pPr marL="457200" indent="-457200">
              <a:lnSpc>
                <a:spcPct val="94000"/>
              </a:lnSpc>
              <a:spcBef>
                <a:spcPts val="1001"/>
              </a:spcBef>
              <a:spcAft>
                <a:spcPts val="201"/>
              </a:spcAft>
              <a:buClr>
                <a:srgbClr val="000000"/>
              </a:buClr>
              <a:buFont typeface="Wingdings" charset="2"/>
              <a:buChar char=""/>
              <a:tabLst>
                <a:tab pos="0" algn="l"/>
              </a:tabLst>
            </a:pPr>
            <a:r>
              <a:rPr lang="fr-BE" sz="2800" b="0" strike="noStrike" spc="-1" dirty="0">
                <a:solidFill>
                  <a:srgbClr val="000000"/>
                </a:solidFill>
                <a:latin typeface="Franklin Gothic Book"/>
              </a:rPr>
              <a:t>Pour les </a:t>
            </a:r>
            <a:r>
              <a:rPr lang="fr-BE" sz="2800" b="1" strike="noStrike" spc="-1" dirty="0">
                <a:solidFill>
                  <a:srgbClr val="000000"/>
                </a:solidFill>
                <a:latin typeface="Franklin Gothic Book"/>
              </a:rPr>
              <a:t>visites semestrielles</a:t>
            </a:r>
            <a:r>
              <a:rPr lang="fr-BE" sz="2800" b="0" strike="noStrike" spc="-1" dirty="0">
                <a:solidFill>
                  <a:srgbClr val="000000"/>
                </a:solidFill>
                <a:latin typeface="Franklin Gothic Book"/>
              </a:rPr>
              <a:t>, les élèves reviennent dans leur école d'origine avec des </a:t>
            </a:r>
            <a:r>
              <a:rPr lang="fr-BE" sz="2800" b="1" strike="noStrike" spc="-1" dirty="0">
                <a:solidFill>
                  <a:srgbClr val="000000"/>
                </a:solidFill>
                <a:latin typeface="Franklin Gothic Book"/>
              </a:rPr>
              <a:t>notes A et B </a:t>
            </a:r>
            <a:r>
              <a:rPr lang="fr-BE" sz="2800" b="0" strike="noStrike" spc="-1" dirty="0">
                <a:solidFill>
                  <a:srgbClr val="000000"/>
                </a:solidFill>
                <a:latin typeface="Franklin Gothic Book"/>
              </a:rPr>
              <a:t>dans toutes les matières suivies. </a:t>
            </a:r>
            <a:endParaRPr lang="fr-FR" sz="2800" b="0" strike="noStrike" spc="-1" dirty="0">
              <a:solidFill>
                <a:srgbClr val="000000"/>
              </a:solidFill>
              <a:latin typeface="Arial"/>
            </a:endParaRPr>
          </a:p>
          <a:p>
            <a:pPr marL="457200" indent="-457200">
              <a:lnSpc>
                <a:spcPct val="94000"/>
              </a:lnSpc>
              <a:spcBef>
                <a:spcPts val="1001"/>
              </a:spcBef>
              <a:spcAft>
                <a:spcPts val="201"/>
              </a:spcAft>
              <a:buClr>
                <a:srgbClr val="000000"/>
              </a:buClr>
              <a:buFont typeface="Wingdings" charset="2"/>
              <a:buChar char=""/>
              <a:tabLst>
                <a:tab pos="0" algn="l"/>
              </a:tabLst>
            </a:pPr>
            <a:r>
              <a:rPr lang="fr-BE" sz="2800" b="0" strike="noStrike" spc="-1" dirty="0">
                <a:solidFill>
                  <a:srgbClr val="000000"/>
                </a:solidFill>
                <a:latin typeface="Franklin Gothic Book"/>
              </a:rPr>
              <a:t>Pour les </a:t>
            </a:r>
            <a:r>
              <a:rPr lang="fr-BE" sz="2800" b="1" strike="noStrike" spc="-1" dirty="0">
                <a:solidFill>
                  <a:srgbClr val="000000"/>
                </a:solidFill>
                <a:latin typeface="Franklin Gothic Book"/>
              </a:rPr>
              <a:t>mobilités de courte durée</a:t>
            </a:r>
            <a:r>
              <a:rPr lang="fr-BE" sz="2800" b="0" strike="noStrike" spc="-1" dirty="0">
                <a:solidFill>
                  <a:srgbClr val="000000"/>
                </a:solidFill>
                <a:latin typeface="Franklin Gothic Book"/>
              </a:rPr>
              <a:t>, les élèves reviendront normalement avec au moins une </a:t>
            </a:r>
            <a:r>
              <a:rPr lang="fr-BE" sz="2800" b="1" strike="noStrike" spc="-1" dirty="0">
                <a:solidFill>
                  <a:srgbClr val="000000"/>
                </a:solidFill>
                <a:latin typeface="Franklin Gothic Book"/>
              </a:rPr>
              <a:t>note A</a:t>
            </a:r>
            <a:r>
              <a:rPr lang="fr-BE" sz="2800" b="0" strike="noStrike" spc="-1" dirty="0">
                <a:solidFill>
                  <a:srgbClr val="000000"/>
                </a:solidFill>
                <a:latin typeface="Franklin Gothic Book"/>
              </a:rPr>
              <a:t> dans toutes les matières suivies.</a:t>
            </a:r>
            <a:endParaRPr lang="fr-FR" sz="2800" b="0" strike="noStrike" spc="-1" dirty="0">
              <a:solidFill>
                <a:srgbClr val="000000"/>
              </a:solidFill>
              <a:latin typeface="Arial"/>
            </a:endParaRPr>
          </a:p>
        </p:txBody>
      </p:sp>
      <p:sp>
        <p:nvSpPr>
          <p:cNvPr id="156" name="PlaceHolder 2"/>
          <p:cNvSpPr>
            <a:spLocks noGrp="1"/>
          </p:cNvSpPr>
          <p:nvPr>
            <p:ph type="title"/>
          </p:nvPr>
        </p:nvSpPr>
        <p:spPr>
          <a:xfrm>
            <a:off x="670320" y="692640"/>
            <a:ext cx="7985520" cy="707040"/>
          </a:xfrm>
          <a:prstGeom prst="rect">
            <a:avLst/>
          </a:prstGeom>
          <a:solidFill>
            <a:srgbClr val="000000"/>
          </a:solidFill>
          <a:ln w="0">
            <a:noFill/>
          </a:ln>
        </p:spPr>
        <p:txBody>
          <a:bodyPr lIns="90000" tIns="45000" rIns="90000" bIns="45000" anchor="t" anchorCtr="1">
            <a:normAutofit/>
          </a:bodyPr>
          <a:lstStyle/>
          <a:p>
            <a:pPr algn="ctr">
              <a:lnSpc>
                <a:spcPct val="89000"/>
              </a:lnSpc>
            </a:pPr>
            <a:r>
              <a:rPr lang="fr-BE" sz="4000" b="0" strike="noStrike" spc="-1">
                <a:solidFill>
                  <a:srgbClr val="FFFFFF"/>
                </a:solidFill>
                <a:latin typeface="Franklin Gothic Book"/>
              </a:rPr>
              <a:t>REMARQUES</a:t>
            </a:r>
            <a:endParaRPr lang="fr-FR" sz="4000" b="0" strike="noStrike" spc="-1">
              <a:solidFill>
                <a:srgbClr val="000000"/>
              </a:solidFill>
              <a:latin typeface="Arial"/>
            </a:endParaRPr>
          </a:p>
        </p:txBody>
      </p:sp>
      <p:pic>
        <p:nvPicPr>
          <p:cNvPr id="157" name="Imagen 9"/>
          <p:cNvPicPr/>
          <p:nvPr/>
        </p:nvPicPr>
        <p:blipFill>
          <a:blip r:embed="rId2"/>
          <a:stretch/>
        </p:blipFill>
        <p:spPr>
          <a:xfrm>
            <a:off x="8016120" y="5805360"/>
            <a:ext cx="1025280" cy="9504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42" presetClass="entr" fill="hold" nodeType="withEffect">
                                  <p:stCondLst>
                                    <p:cond delay="0"/>
                                  </p:stCondLst>
                                  <p:childTnLst>
                                    <p:set>
                                      <p:cBhvr>
                                        <p:cTn id="6" dur="1" fill="hold">
                                          <p:stCondLst>
                                            <p:cond delay="0"/>
                                          </p:stCondLst>
                                        </p:cTn>
                                        <p:tgtEl>
                                          <p:spTgt spid="155">
                                            <p:txEl>
                                              <p:pRg st="0" end="0"/>
                                            </p:txEl>
                                          </p:spTgt>
                                        </p:tgtEl>
                                        <p:attrNameLst>
                                          <p:attrName>style.visibility</p:attrName>
                                        </p:attrNameLst>
                                      </p:cBhvr>
                                      <p:to>
                                        <p:strVal val="visible"/>
                                      </p:to>
                                    </p:set>
                                    <p:animEffect transition="in" filter="fade">
                                      <p:cBhvr additive="repl">
                                        <p:cTn id="7" dur="1000"/>
                                        <p:tgtEl>
                                          <p:spTgt spid="155">
                                            <p:txEl>
                                              <p:pRg st="0" end="0"/>
                                            </p:txEl>
                                          </p:spTgt>
                                        </p:tgtEl>
                                      </p:cBhvr>
                                    </p:animEffect>
                                    <p:anim calcmode="lin" valueType="num">
                                      <p:cBhvr additive="repl">
                                        <p:cTn id="8" dur="1000" fill="hold"/>
                                        <p:tgtEl>
                                          <p:spTgt spid="155">
                                            <p:txEl>
                                              <p:pRg st="0" end="0"/>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5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TM10001105[[fn=Recorte]]</Template>
  <TotalTime>0</TotalTime>
  <Words>808</Words>
  <Application>Microsoft Office PowerPoint</Application>
  <PresentationFormat>On-screen Show (4:3)</PresentationFormat>
  <Paragraphs>80</Paragraphs>
  <Slides>17</Slides>
  <Notes>1</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ÉLÈVES SWALS </vt:lpstr>
      <vt:lpstr>REMARQUES</vt:lpstr>
      <vt:lpstr>REMARQUES</vt:lpstr>
      <vt:lpstr>PowerPoint Presentation</vt:lpstr>
      <vt:lpstr>PowerPoint Presentation</vt:lpstr>
      <vt:lpstr>PowerPoint Presentation</vt:lpstr>
      <vt:lpstr>PowerPoint Presentation</vt:lpstr>
      <vt:lpstr>PROCEDURE. Avant la mobilité  </vt:lpstr>
      <vt:lpstr>PowerPoint Presentation</vt:lpstr>
      <vt:lpstr>CONTACTS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Mobility Echanges scolaires</dc:title>
  <dc:subject/>
  <dc:creator>HAZAN Olivier</dc:creator>
  <dc:description/>
  <cp:lastModifiedBy>MARIN DEL RIO Manela</cp:lastModifiedBy>
  <cp:revision>145</cp:revision>
  <dcterms:created xsi:type="dcterms:W3CDTF">2019-09-10T06:28:05Z</dcterms:created>
  <dcterms:modified xsi:type="dcterms:W3CDTF">2022-02-15T06:48:39Z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3</vt:i4>
  </property>
  <property fmtid="{D5CDD505-2E9C-101B-9397-08002B2CF9AE}" pid="3" name="PresentationFormat">
    <vt:lpwstr>On-screen Show (4:3)</vt:lpwstr>
  </property>
  <property fmtid="{D5CDD505-2E9C-101B-9397-08002B2CF9AE}" pid="4" name="Slides">
    <vt:i4>19</vt:i4>
  </property>
</Properties>
</file>